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22" r:id="rId2"/>
    <p:sldId id="261" r:id="rId3"/>
    <p:sldId id="277" r:id="rId4"/>
    <p:sldId id="821" r:id="rId5"/>
    <p:sldId id="263" r:id="rId6"/>
    <p:sldId id="852" r:id="rId7"/>
    <p:sldId id="878" r:id="rId8"/>
    <p:sldId id="834" r:id="rId9"/>
    <p:sldId id="828" r:id="rId10"/>
    <p:sldId id="840" r:id="rId11"/>
    <p:sldId id="857" r:id="rId12"/>
    <p:sldId id="855" r:id="rId13"/>
    <p:sldId id="269" r:id="rId14"/>
    <p:sldId id="880" r:id="rId15"/>
    <p:sldId id="8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BC70F-BD1C-4EE7-B761-706DBD279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B6AA8D-FB35-4C5C-BDD8-7A8AC8751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AE4CA3-CA5D-495C-9F2A-E8615B2D9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4CDFFE-4493-449F-B671-04D922DB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2522A2-10B0-48B0-946D-CE53C8EF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87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44AE9-D9FE-413C-BF8F-A411F946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223F1C-4E50-4720-97E8-721C12170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DFF94-38BF-4799-AAA1-70D55D59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D24F2D-BE5F-4CDF-84D9-92A6BD71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766EB4-8A9A-4C6D-8492-9521B01A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982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4F1C0C-DC9A-47CA-82BE-C6578574B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49D3BC-2518-40B0-8812-539EEABD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78C29C-B4C1-4ED8-8729-DDE59B62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AC0515-EFCD-45DF-BC07-47044C622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A0356-6747-496F-863A-C2B9E992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369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47ED1-70CD-4886-9F34-F487FF4BF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4E7AC4-B7AD-494C-ACFA-2F52014CC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1B4D47-62C3-4579-9B34-51960319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C974E1-E29A-44C9-8DFE-2C42F1EA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74F95E-514F-4817-BB32-76507BD0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45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49CA4-ED68-4227-BAEF-119FD50D8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23D13-0630-45F0-8C9B-32B5E670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5C41FC-7AF7-4BD1-8813-BE8E0C12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C95AEC-A203-4493-B1EB-6F4AA9F7D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77060A-BA00-4D2C-89F3-22EA62A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82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DBE9A-7785-42B7-986A-4541B349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BD0C7-8176-4401-9115-FA5B516FE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E3BF51-C625-4082-B270-308007F27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7439A2-DBB5-4C3A-8C76-868B78D1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1FBA8C-2B3E-45E5-8567-0559CAD3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212333-5823-4E02-9D50-9885DD99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15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36002-60DB-43D7-8F29-AE5CD621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625CA6-0C18-4FC2-96D4-0F3C50E84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F1931B-CD10-4025-8AEA-4A46457C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56E7C3-3603-4A89-9134-AF6647568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DB667D-2F0B-4181-B4EF-473F2973F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BCEF2C-35A2-46A8-A638-764377402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1A91799-D697-4FC6-9FB1-05DE4CBE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339198-053C-4608-9735-86EB47D3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96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FEB2E-05B1-4AEB-8760-5F72E8A7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8E1AF7-AEC4-489C-A1B7-64CE5B1AE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6757833-9D3A-42A4-9F52-25DEEBA9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FDDDFC-5D4A-43D8-88FC-D626FBB7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91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324D6F-F8E2-42F0-B106-44E939C4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C8E136A-170D-44AA-995D-CA7A1B263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AD05D4-D1A1-43E3-B530-EE825650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D6A93-9E56-404F-9CF6-9ED0B15A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0E3A7-79D8-4811-8B5F-720644403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5188DF-B037-4DAB-B63A-4C3415765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659A7E-C9BA-48EE-AE4D-57BD9019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CFD5D5-D324-43A3-AE54-E5B0251E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21E8ECE-C7F0-46ED-8289-C40A82FD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6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B4388-495A-427F-9744-81E455B2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76A353-AAA3-49F8-B455-6BC13868F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AFDDBE-A6F6-4264-9AD7-0A77073C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236774-381E-49D6-929D-EB7E65D5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D807AC-5697-4E62-B8DB-DD38D50E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7AEB08-0B7E-400C-A626-2F2334A1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200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02B15B-A4EE-4434-B20D-FFF834732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2D7BF8-F950-4808-A6F1-FE07221A3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8B4A45-C060-41B9-8EBB-699D4C7A3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95D4D-73BC-4AC7-AD62-230B275A8895}" type="datetimeFigureOut">
              <a:rPr lang="pt-BR" smtClean="0"/>
              <a:t>04/05/2021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C8BE3B-38DF-46CA-BE0B-D2DE9516C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4527A8-FF4F-447A-8F88-1CD3CA1B3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560C1-1654-44B7-B118-F1A253234F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727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9.jpe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19FD708-2811-4E74-A689-34DA36218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 r="6834" b="18844"/>
          <a:stretch/>
        </p:blipFill>
        <p:spPr>
          <a:xfrm>
            <a:off x="4446877" y="428664"/>
            <a:ext cx="3334986" cy="14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">
            <a:extLst>
              <a:ext uri="{FF2B5EF4-FFF2-40B4-BE49-F238E27FC236}">
                <a16:creationId xmlns:a16="http://schemas.microsoft.com/office/drawing/2014/main" id="{E3F38C73-5FCF-48AE-9192-E05FA727FA02}"/>
              </a:ext>
            </a:extLst>
          </p:cNvPr>
          <p:cNvSpPr>
            <a:spLocks/>
          </p:cNvSpPr>
          <p:nvPr/>
        </p:nvSpPr>
        <p:spPr bwMode="gray">
          <a:xfrm>
            <a:off x="629601" y="2542595"/>
            <a:ext cx="4839367" cy="2560481"/>
          </a:xfrm>
          <a:custGeom>
            <a:avLst/>
            <a:gdLst>
              <a:gd name="T0" fmla="*/ 1028 w 1028"/>
              <a:gd name="T1" fmla="*/ 0 h 420"/>
              <a:gd name="T2" fmla="*/ 118 w 1028"/>
              <a:gd name="T3" fmla="*/ 0 h 420"/>
              <a:gd name="T4" fmla="*/ 72 w 1028"/>
              <a:gd name="T5" fmla="*/ 0 h 420"/>
              <a:gd name="T6" fmla="*/ 0 w 1028"/>
              <a:gd name="T7" fmla="*/ 52 h 420"/>
              <a:gd name="T8" fmla="*/ 0 w 1028"/>
              <a:gd name="T9" fmla="*/ 99 h 420"/>
              <a:gd name="T10" fmla="*/ 51 w 1028"/>
              <a:gd name="T11" fmla="*/ 99 h 420"/>
              <a:gd name="T12" fmla="*/ 51 w 1028"/>
              <a:gd name="T13" fmla="*/ 420 h 420"/>
              <a:gd name="T14" fmla="*/ 1028 w 1028"/>
              <a:gd name="T15" fmla="*/ 420 h 420"/>
              <a:gd name="T16" fmla="*/ 1028 w 1028"/>
              <a:gd name="T17" fmla="*/ 0 h 42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0000 w 11634"/>
              <a:gd name="connsiteY7" fmla="*/ 10000 h 10000"/>
              <a:gd name="connsiteX8" fmla="*/ 11634 w 11634"/>
              <a:gd name="connsiteY8" fmla="*/ 0 h 1000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1634 w 11634"/>
              <a:gd name="connsiteY7" fmla="*/ 9929 h 10000"/>
              <a:gd name="connsiteX8" fmla="*/ 11634 w 1163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4" h="10000">
                <a:moveTo>
                  <a:pt x="11634" y="0"/>
                </a:moveTo>
                <a:lnTo>
                  <a:pt x="1148" y="0"/>
                </a:lnTo>
                <a:lnTo>
                  <a:pt x="700" y="0"/>
                </a:lnTo>
                <a:cubicBezTo>
                  <a:pt x="603" y="667"/>
                  <a:pt x="486" y="1238"/>
                  <a:pt x="0" y="1238"/>
                </a:cubicBezTo>
                <a:lnTo>
                  <a:pt x="0" y="2357"/>
                </a:lnTo>
                <a:lnTo>
                  <a:pt x="496" y="2357"/>
                </a:lnTo>
                <a:lnTo>
                  <a:pt x="496" y="10000"/>
                </a:lnTo>
                <a:lnTo>
                  <a:pt x="11634" y="9929"/>
                </a:lnTo>
                <a:lnTo>
                  <a:pt x="11634" y="0"/>
                </a:lnTo>
                <a:close/>
              </a:path>
            </a:pathLst>
          </a:custGeom>
          <a:solidFill>
            <a:srgbClr val="9DEDF5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87B44A4-5651-4AD4-98B6-DDDD91D55E4D}"/>
              </a:ext>
            </a:extLst>
          </p:cNvPr>
          <p:cNvSpPr>
            <a:spLocks/>
          </p:cNvSpPr>
          <p:nvPr/>
        </p:nvSpPr>
        <p:spPr bwMode="gray">
          <a:xfrm>
            <a:off x="4053844" y="2537157"/>
            <a:ext cx="4788693" cy="2571904"/>
          </a:xfrm>
          <a:custGeom>
            <a:avLst/>
            <a:gdLst>
              <a:gd name="T0" fmla="*/ 93 w 1069"/>
              <a:gd name="T1" fmla="*/ 0 h 428"/>
              <a:gd name="T2" fmla="*/ 93 w 1069"/>
              <a:gd name="T3" fmla="*/ 1 h 428"/>
              <a:gd name="T4" fmla="*/ 0 w 1069"/>
              <a:gd name="T5" fmla="*/ 107 h 428"/>
              <a:gd name="T6" fmla="*/ 0 w 1069"/>
              <a:gd name="T7" fmla="*/ 148 h 428"/>
              <a:gd name="T8" fmla="*/ 63 w 1069"/>
              <a:gd name="T9" fmla="*/ 148 h 428"/>
              <a:gd name="T10" fmla="*/ 63 w 1069"/>
              <a:gd name="T11" fmla="*/ 103 h 428"/>
              <a:gd name="T12" fmla="*/ 93 w 1069"/>
              <a:gd name="T13" fmla="*/ 61 h 428"/>
              <a:gd name="T14" fmla="*/ 97 w 1069"/>
              <a:gd name="T15" fmla="*/ 61 h 428"/>
              <a:gd name="T16" fmla="*/ 131 w 1069"/>
              <a:gd name="T17" fmla="*/ 109 h 428"/>
              <a:gd name="T18" fmla="*/ 93 w 1069"/>
              <a:gd name="T19" fmla="*/ 210 h 428"/>
              <a:gd name="T20" fmla="*/ 0 w 1069"/>
              <a:gd name="T21" fmla="*/ 376 h 428"/>
              <a:gd name="T22" fmla="*/ 0 w 1069"/>
              <a:gd name="T23" fmla="*/ 428 h 428"/>
              <a:gd name="T24" fmla="*/ 192 w 1069"/>
              <a:gd name="T25" fmla="*/ 428 h 428"/>
              <a:gd name="T26" fmla="*/ 192 w 1069"/>
              <a:gd name="T27" fmla="*/ 428 h 428"/>
              <a:gd name="T28" fmla="*/ 1069 w 1069"/>
              <a:gd name="T29" fmla="*/ 428 h 428"/>
              <a:gd name="T30" fmla="*/ 1069 w 1069"/>
              <a:gd name="T31" fmla="*/ 0 h 428"/>
              <a:gd name="T32" fmla="*/ 93 w 1069"/>
              <a:gd name="T33" fmla="*/ 0 h 428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000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86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86 w 11232"/>
              <a:gd name="connsiteY16" fmla="*/ 0 h 10000"/>
              <a:gd name="connsiteX0" fmla="*/ 894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94 w 11232"/>
              <a:gd name="connsiteY16" fmla="*/ 0 h 10000"/>
              <a:gd name="connsiteX0" fmla="*/ 902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902 w 11232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2" h="10000">
                <a:moveTo>
                  <a:pt x="902" y="0"/>
                </a:moveTo>
                <a:cubicBezTo>
                  <a:pt x="897" y="8"/>
                  <a:pt x="875" y="15"/>
                  <a:pt x="870" y="23"/>
                </a:cubicBezTo>
                <a:cubicBezTo>
                  <a:pt x="299" y="70"/>
                  <a:pt x="0" y="958"/>
                  <a:pt x="0" y="2500"/>
                </a:cubicBezTo>
                <a:lnTo>
                  <a:pt x="0" y="3458"/>
                </a:lnTo>
                <a:lnTo>
                  <a:pt x="589" y="3458"/>
                </a:lnTo>
                <a:lnTo>
                  <a:pt x="589" y="2407"/>
                </a:lnTo>
                <a:cubicBezTo>
                  <a:pt x="589" y="1729"/>
                  <a:pt x="692" y="1449"/>
                  <a:pt x="870" y="1425"/>
                </a:cubicBezTo>
                <a:lnTo>
                  <a:pt x="907" y="1425"/>
                </a:lnTo>
                <a:cubicBezTo>
                  <a:pt x="1104" y="1425"/>
                  <a:pt x="1225" y="1659"/>
                  <a:pt x="1225" y="2547"/>
                </a:cubicBezTo>
                <a:cubicBezTo>
                  <a:pt x="1225" y="3575"/>
                  <a:pt x="1076" y="4276"/>
                  <a:pt x="870" y="4907"/>
                </a:cubicBezTo>
                <a:cubicBezTo>
                  <a:pt x="505" y="6051"/>
                  <a:pt x="0" y="6916"/>
                  <a:pt x="0" y="8785"/>
                </a:cubicBezTo>
                <a:lnTo>
                  <a:pt x="0" y="10000"/>
                </a:lnTo>
                <a:lnTo>
                  <a:pt x="1796" y="10000"/>
                </a:lnTo>
                <a:lnTo>
                  <a:pt x="1796" y="10000"/>
                </a:lnTo>
                <a:lnTo>
                  <a:pt x="11190" y="10000"/>
                </a:lnTo>
                <a:cubicBezTo>
                  <a:pt x="11204" y="6667"/>
                  <a:pt x="11218" y="3333"/>
                  <a:pt x="11232" y="0"/>
                </a:cubicBezTo>
                <a:lnTo>
                  <a:pt x="902" y="0"/>
                </a:lnTo>
                <a:close/>
              </a:path>
            </a:pathLst>
          </a:custGeom>
          <a:solidFill>
            <a:srgbClr val="3CDBEC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8BC89DDE-0EF4-4DD2-A13F-8DCDF3315EC5}"/>
              </a:ext>
            </a:extLst>
          </p:cNvPr>
          <p:cNvSpPr>
            <a:spLocks/>
          </p:cNvSpPr>
          <p:nvPr/>
        </p:nvSpPr>
        <p:spPr bwMode="gray">
          <a:xfrm>
            <a:off x="7319793" y="2510650"/>
            <a:ext cx="4056508" cy="2627585"/>
          </a:xfrm>
          <a:custGeom>
            <a:avLst/>
            <a:gdLst>
              <a:gd name="T0" fmla="*/ 1073 w 1073"/>
              <a:gd name="T1" fmla="*/ 0 h 431"/>
              <a:gd name="T2" fmla="*/ 86 w 1073"/>
              <a:gd name="T3" fmla="*/ 0 h 431"/>
              <a:gd name="T4" fmla="*/ 0 w 1073"/>
              <a:gd name="T5" fmla="*/ 106 h 431"/>
              <a:gd name="T6" fmla="*/ 0 w 1073"/>
              <a:gd name="T7" fmla="*/ 129 h 431"/>
              <a:gd name="T8" fmla="*/ 63 w 1073"/>
              <a:gd name="T9" fmla="*/ 129 h 431"/>
              <a:gd name="T10" fmla="*/ 63 w 1073"/>
              <a:gd name="T11" fmla="*/ 101 h 431"/>
              <a:gd name="T12" fmla="*/ 89 w 1073"/>
              <a:gd name="T13" fmla="*/ 60 h 431"/>
              <a:gd name="T14" fmla="*/ 97 w 1073"/>
              <a:gd name="T15" fmla="*/ 60 h 431"/>
              <a:gd name="T16" fmla="*/ 132 w 1073"/>
              <a:gd name="T17" fmla="*/ 108 h 431"/>
              <a:gd name="T18" fmla="*/ 132 w 1073"/>
              <a:gd name="T19" fmla="*/ 132 h 431"/>
              <a:gd name="T20" fmla="*/ 92 w 1073"/>
              <a:gd name="T21" fmla="*/ 176 h 431"/>
              <a:gd name="T22" fmla="*/ 89 w 1073"/>
              <a:gd name="T23" fmla="*/ 176 h 431"/>
              <a:gd name="T24" fmla="*/ 66 w 1073"/>
              <a:gd name="T25" fmla="*/ 176 h 431"/>
              <a:gd name="T26" fmla="*/ 66 w 1073"/>
              <a:gd name="T27" fmla="*/ 237 h 431"/>
              <a:gd name="T28" fmla="*/ 88 w 1073"/>
              <a:gd name="T29" fmla="*/ 237 h 431"/>
              <a:gd name="T30" fmla="*/ 89 w 1073"/>
              <a:gd name="T31" fmla="*/ 237 h 431"/>
              <a:gd name="T32" fmla="*/ 132 w 1073"/>
              <a:gd name="T33" fmla="*/ 290 h 431"/>
              <a:gd name="T34" fmla="*/ 132 w 1073"/>
              <a:gd name="T35" fmla="*/ 324 h 431"/>
              <a:gd name="T36" fmla="*/ 97 w 1073"/>
              <a:gd name="T37" fmla="*/ 371 h 431"/>
              <a:gd name="T38" fmla="*/ 89 w 1073"/>
              <a:gd name="T39" fmla="*/ 371 h 431"/>
              <a:gd name="T40" fmla="*/ 63 w 1073"/>
              <a:gd name="T41" fmla="*/ 330 h 431"/>
              <a:gd name="T42" fmla="*/ 63 w 1073"/>
              <a:gd name="T43" fmla="*/ 290 h 431"/>
              <a:gd name="T44" fmla="*/ 0 w 1073"/>
              <a:gd name="T45" fmla="*/ 290 h 431"/>
              <a:gd name="T46" fmla="*/ 0 w 1073"/>
              <a:gd name="T47" fmla="*/ 326 h 431"/>
              <a:gd name="T48" fmla="*/ 85 w 1073"/>
              <a:gd name="T49" fmla="*/ 431 h 431"/>
              <a:gd name="T50" fmla="*/ 1073 w 1073"/>
              <a:gd name="T51" fmla="*/ 431 h 431"/>
              <a:gd name="T52" fmla="*/ 1073 w 1073"/>
              <a:gd name="T53" fmla="*/ 0 h 431"/>
              <a:gd name="connsiteX0" fmla="*/ 11192 w 11192"/>
              <a:gd name="connsiteY0" fmla="*/ 0 h 10000"/>
              <a:gd name="connsiteX1" fmla="*/ 801 w 11192"/>
              <a:gd name="connsiteY1" fmla="*/ 0 h 10000"/>
              <a:gd name="connsiteX2" fmla="*/ 0 w 11192"/>
              <a:gd name="connsiteY2" fmla="*/ 2459 h 10000"/>
              <a:gd name="connsiteX3" fmla="*/ 0 w 11192"/>
              <a:gd name="connsiteY3" fmla="*/ 2993 h 10000"/>
              <a:gd name="connsiteX4" fmla="*/ 587 w 11192"/>
              <a:gd name="connsiteY4" fmla="*/ 2993 h 10000"/>
              <a:gd name="connsiteX5" fmla="*/ 587 w 11192"/>
              <a:gd name="connsiteY5" fmla="*/ 2343 h 10000"/>
              <a:gd name="connsiteX6" fmla="*/ 829 w 11192"/>
              <a:gd name="connsiteY6" fmla="*/ 1392 h 10000"/>
              <a:gd name="connsiteX7" fmla="*/ 904 w 11192"/>
              <a:gd name="connsiteY7" fmla="*/ 1392 h 10000"/>
              <a:gd name="connsiteX8" fmla="*/ 1230 w 11192"/>
              <a:gd name="connsiteY8" fmla="*/ 2506 h 10000"/>
              <a:gd name="connsiteX9" fmla="*/ 1230 w 11192"/>
              <a:gd name="connsiteY9" fmla="*/ 3063 h 10000"/>
              <a:gd name="connsiteX10" fmla="*/ 857 w 11192"/>
              <a:gd name="connsiteY10" fmla="*/ 4084 h 10000"/>
              <a:gd name="connsiteX11" fmla="*/ 829 w 11192"/>
              <a:gd name="connsiteY11" fmla="*/ 4084 h 10000"/>
              <a:gd name="connsiteX12" fmla="*/ 615 w 11192"/>
              <a:gd name="connsiteY12" fmla="*/ 4084 h 10000"/>
              <a:gd name="connsiteX13" fmla="*/ 615 w 11192"/>
              <a:gd name="connsiteY13" fmla="*/ 5499 h 10000"/>
              <a:gd name="connsiteX14" fmla="*/ 820 w 11192"/>
              <a:gd name="connsiteY14" fmla="*/ 5499 h 10000"/>
              <a:gd name="connsiteX15" fmla="*/ 829 w 11192"/>
              <a:gd name="connsiteY15" fmla="*/ 5499 h 10000"/>
              <a:gd name="connsiteX16" fmla="*/ 1230 w 11192"/>
              <a:gd name="connsiteY16" fmla="*/ 6729 h 10000"/>
              <a:gd name="connsiteX17" fmla="*/ 1230 w 11192"/>
              <a:gd name="connsiteY17" fmla="*/ 7517 h 10000"/>
              <a:gd name="connsiteX18" fmla="*/ 904 w 11192"/>
              <a:gd name="connsiteY18" fmla="*/ 8608 h 10000"/>
              <a:gd name="connsiteX19" fmla="*/ 829 w 11192"/>
              <a:gd name="connsiteY19" fmla="*/ 8608 h 10000"/>
              <a:gd name="connsiteX20" fmla="*/ 587 w 11192"/>
              <a:gd name="connsiteY20" fmla="*/ 7657 h 10000"/>
              <a:gd name="connsiteX21" fmla="*/ 587 w 11192"/>
              <a:gd name="connsiteY21" fmla="*/ 6729 h 10000"/>
              <a:gd name="connsiteX22" fmla="*/ 0 w 11192"/>
              <a:gd name="connsiteY22" fmla="*/ 6729 h 10000"/>
              <a:gd name="connsiteX23" fmla="*/ 0 w 11192"/>
              <a:gd name="connsiteY23" fmla="*/ 7564 h 10000"/>
              <a:gd name="connsiteX24" fmla="*/ 792 w 11192"/>
              <a:gd name="connsiteY24" fmla="*/ 10000 h 10000"/>
              <a:gd name="connsiteX25" fmla="*/ 10000 w 11192"/>
              <a:gd name="connsiteY25" fmla="*/ 10000 h 10000"/>
              <a:gd name="connsiteX26" fmla="*/ 11192 w 11192"/>
              <a:gd name="connsiteY26" fmla="*/ 0 h 10000"/>
              <a:gd name="connsiteX0" fmla="*/ 11192 w 11192"/>
              <a:gd name="connsiteY0" fmla="*/ 0 h 10000"/>
              <a:gd name="connsiteX1" fmla="*/ 801 w 11192"/>
              <a:gd name="connsiteY1" fmla="*/ 0 h 10000"/>
              <a:gd name="connsiteX2" fmla="*/ 0 w 11192"/>
              <a:gd name="connsiteY2" fmla="*/ 2459 h 10000"/>
              <a:gd name="connsiteX3" fmla="*/ 0 w 11192"/>
              <a:gd name="connsiteY3" fmla="*/ 2993 h 10000"/>
              <a:gd name="connsiteX4" fmla="*/ 587 w 11192"/>
              <a:gd name="connsiteY4" fmla="*/ 2993 h 10000"/>
              <a:gd name="connsiteX5" fmla="*/ 587 w 11192"/>
              <a:gd name="connsiteY5" fmla="*/ 2343 h 10000"/>
              <a:gd name="connsiteX6" fmla="*/ 829 w 11192"/>
              <a:gd name="connsiteY6" fmla="*/ 1392 h 10000"/>
              <a:gd name="connsiteX7" fmla="*/ 904 w 11192"/>
              <a:gd name="connsiteY7" fmla="*/ 1392 h 10000"/>
              <a:gd name="connsiteX8" fmla="*/ 1230 w 11192"/>
              <a:gd name="connsiteY8" fmla="*/ 2506 h 10000"/>
              <a:gd name="connsiteX9" fmla="*/ 1230 w 11192"/>
              <a:gd name="connsiteY9" fmla="*/ 3063 h 10000"/>
              <a:gd name="connsiteX10" fmla="*/ 857 w 11192"/>
              <a:gd name="connsiteY10" fmla="*/ 4084 h 10000"/>
              <a:gd name="connsiteX11" fmla="*/ 829 w 11192"/>
              <a:gd name="connsiteY11" fmla="*/ 4084 h 10000"/>
              <a:gd name="connsiteX12" fmla="*/ 615 w 11192"/>
              <a:gd name="connsiteY12" fmla="*/ 4084 h 10000"/>
              <a:gd name="connsiteX13" fmla="*/ 615 w 11192"/>
              <a:gd name="connsiteY13" fmla="*/ 5499 h 10000"/>
              <a:gd name="connsiteX14" fmla="*/ 820 w 11192"/>
              <a:gd name="connsiteY14" fmla="*/ 5499 h 10000"/>
              <a:gd name="connsiteX15" fmla="*/ 829 w 11192"/>
              <a:gd name="connsiteY15" fmla="*/ 5499 h 10000"/>
              <a:gd name="connsiteX16" fmla="*/ 1230 w 11192"/>
              <a:gd name="connsiteY16" fmla="*/ 6729 h 10000"/>
              <a:gd name="connsiteX17" fmla="*/ 1230 w 11192"/>
              <a:gd name="connsiteY17" fmla="*/ 7517 h 10000"/>
              <a:gd name="connsiteX18" fmla="*/ 904 w 11192"/>
              <a:gd name="connsiteY18" fmla="*/ 8608 h 10000"/>
              <a:gd name="connsiteX19" fmla="*/ 829 w 11192"/>
              <a:gd name="connsiteY19" fmla="*/ 8608 h 10000"/>
              <a:gd name="connsiteX20" fmla="*/ 587 w 11192"/>
              <a:gd name="connsiteY20" fmla="*/ 7657 h 10000"/>
              <a:gd name="connsiteX21" fmla="*/ 587 w 11192"/>
              <a:gd name="connsiteY21" fmla="*/ 6729 h 10000"/>
              <a:gd name="connsiteX22" fmla="*/ 0 w 11192"/>
              <a:gd name="connsiteY22" fmla="*/ 6729 h 10000"/>
              <a:gd name="connsiteX23" fmla="*/ 0 w 11192"/>
              <a:gd name="connsiteY23" fmla="*/ 7564 h 10000"/>
              <a:gd name="connsiteX24" fmla="*/ 792 w 11192"/>
              <a:gd name="connsiteY24" fmla="*/ 10000 h 10000"/>
              <a:gd name="connsiteX25" fmla="*/ 11150 w 11192"/>
              <a:gd name="connsiteY25" fmla="*/ 10000 h 10000"/>
              <a:gd name="connsiteX26" fmla="*/ 11192 w 11192"/>
              <a:gd name="connsiteY2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192" h="10000">
                <a:moveTo>
                  <a:pt x="11192" y="0"/>
                </a:moveTo>
                <a:lnTo>
                  <a:pt x="801" y="0"/>
                </a:lnTo>
                <a:cubicBezTo>
                  <a:pt x="280" y="116"/>
                  <a:pt x="0" y="998"/>
                  <a:pt x="0" y="2459"/>
                </a:cubicBezTo>
                <a:lnTo>
                  <a:pt x="0" y="2993"/>
                </a:lnTo>
                <a:lnTo>
                  <a:pt x="587" y="2993"/>
                </a:lnTo>
                <a:lnTo>
                  <a:pt x="587" y="2343"/>
                </a:lnTo>
                <a:cubicBezTo>
                  <a:pt x="587" y="1740"/>
                  <a:pt x="680" y="1462"/>
                  <a:pt x="829" y="1392"/>
                </a:cubicBezTo>
                <a:lnTo>
                  <a:pt x="904" y="1392"/>
                </a:lnTo>
                <a:cubicBezTo>
                  <a:pt x="1100" y="1392"/>
                  <a:pt x="1230" y="1624"/>
                  <a:pt x="1230" y="2506"/>
                </a:cubicBezTo>
                <a:lnTo>
                  <a:pt x="1230" y="3063"/>
                </a:lnTo>
                <a:cubicBezTo>
                  <a:pt x="1230" y="3828"/>
                  <a:pt x="1090" y="4084"/>
                  <a:pt x="857" y="4084"/>
                </a:cubicBezTo>
                <a:lnTo>
                  <a:pt x="829" y="4084"/>
                </a:lnTo>
                <a:lnTo>
                  <a:pt x="615" y="4084"/>
                </a:lnTo>
                <a:lnTo>
                  <a:pt x="615" y="5499"/>
                </a:lnTo>
                <a:lnTo>
                  <a:pt x="820" y="5499"/>
                </a:lnTo>
                <a:lnTo>
                  <a:pt x="829" y="5499"/>
                </a:lnTo>
                <a:cubicBezTo>
                  <a:pt x="1109" y="5499"/>
                  <a:pt x="1230" y="5847"/>
                  <a:pt x="1230" y="6729"/>
                </a:cubicBezTo>
                <a:lnTo>
                  <a:pt x="1230" y="7517"/>
                </a:lnTo>
                <a:cubicBezTo>
                  <a:pt x="1230" y="8376"/>
                  <a:pt x="1100" y="8608"/>
                  <a:pt x="904" y="8608"/>
                </a:cubicBezTo>
                <a:lnTo>
                  <a:pt x="829" y="8608"/>
                </a:lnTo>
                <a:cubicBezTo>
                  <a:pt x="680" y="8538"/>
                  <a:pt x="587" y="8260"/>
                  <a:pt x="587" y="7657"/>
                </a:cubicBezTo>
                <a:lnTo>
                  <a:pt x="587" y="6729"/>
                </a:lnTo>
                <a:lnTo>
                  <a:pt x="0" y="6729"/>
                </a:lnTo>
                <a:lnTo>
                  <a:pt x="0" y="7564"/>
                </a:lnTo>
                <a:cubicBezTo>
                  <a:pt x="0" y="9002"/>
                  <a:pt x="270" y="9884"/>
                  <a:pt x="792" y="10000"/>
                </a:cubicBezTo>
                <a:lnTo>
                  <a:pt x="11150" y="10000"/>
                </a:lnTo>
                <a:cubicBezTo>
                  <a:pt x="11164" y="6667"/>
                  <a:pt x="11178" y="3333"/>
                  <a:pt x="11192" y="0"/>
                </a:cubicBezTo>
                <a:close/>
              </a:path>
            </a:pathLst>
          </a:custGeom>
          <a:solidFill>
            <a:srgbClr val="12A5B4"/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137F379-9A83-4907-983D-5E29EE5F8765}"/>
              </a:ext>
            </a:extLst>
          </p:cNvPr>
          <p:cNvSpPr txBox="1">
            <a:spLocks/>
          </p:cNvSpPr>
          <p:nvPr/>
        </p:nvSpPr>
        <p:spPr>
          <a:xfrm>
            <a:off x="1039492" y="2555663"/>
            <a:ext cx="1991804" cy="56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Cadastro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AE4968-A1D5-4A7B-9E17-71B10FF87D51}"/>
              </a:ext>
            </a:extLst>
          </p:cNvPr>
          <p:cNvSpPr txBox="1">
            <a:spLocks/>
          </p:cNvSpPr>
          <p:nvPr/>
        </p:nvSpPr>
        <p:spPr>
          <a:xfrm>
            <a:off x="4707605" y="2555663"/>
            <a:ext cx="2926524" cy="56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Autorização</a:t>
            </a: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3D31F51-ADF0-414E-8FC6-A4496A7B2525}"/>
              </a:ext>
            </a:extLst>
          </p:cNvPr>
          <p:cNvSpPr txBox="1">
            <a:spLocks/>
          </p:cNvSpPr>
          <p:nvPr/>
        </p:nvSpPr>
        <p:spPr>
          <a:xfrm>
            <a:off x="7933597" y="2555663"/>
            <a:ext cx="2926524" cy="56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Liberação</a:t>
            </a:r>
            <a:endParaRPr kumimoji="0" lang="pt-BR" sz="3600" b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602443-C836-46D0-BB15-4D824BD48ADA}"/>
              </a:ext>
            </a:extLst>
          </p:cNvPr>
          <p:cNvSpPr txBox="1">
            <a:spLocks/>
          </p:cNvSpPr>
          <p:nvPr/>
        </p:nvSpPr>
        <p:spPr>
          <a:xfrm>
            <a:off x="533034" y="-97522"/>
            <a:ext cx="7462649" cy="121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c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heck-in </a:t>
            </a:r>
            <a:r>
              <a:rPr kumimoji="0" lang="en-US" sz="32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Entrada Segura</a:t>
            </a:r>
            <a:r>
              <a:rPr kumimoji="0" lang="en-US" sz="32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visitantes</a:t>
            </a:r>
            <a:endParaRPr kumimoji="0" lang="pt-BR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A14485-D03D-4A78-9EE7-678CEF399810}"/>
              </a:ext>
            </a:extLst>
          </p:cNvPr>
          <p:cNvSpPr txBox="1">
            <a:spLocks/>
          </p:cNvSpPr>
          <p:nvPr/>
        </p:nvSpPr>
        <p:spPr>
          <a:xfrm>
            <a:off x="1081790" y="3227349"/>
            <a:ext cx="2928652" cy="16169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visitante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cadastra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estiver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via WhatsApp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protegido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poderá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outros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condomínios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associados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0832F9-395B-4017-A635-307A4ED7705C}"/>
              </a:ext>
            </a:extLst>
          </p:cNvPr>
          <p:cNvSpPr txBox="1">
            <a:spLocks/>
          </p:cNvSpPr>
          <p:nvPr/>
        </p:nvSpPr>
        <p:spPr>
          <a:xfrm>
            <a:off x="4710978" y="3036849"/>
            <a:ext cx="2374690" cy="1616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Morador recebe a solicitação de autorização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sem o intermédio da portaria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64EB885-6DAC-4544-84CB-E21FEE93AA0B}"/>
              </a:ext>
            </a:extLst>
          </p:cNvPr>
          <p:cNvSpPr txBox="1">
            <a:spLocks/>
          </p:cNvSpPr>
          <p:nvPr/>
        </p:nvSpPr>
        <p:spPr>
          <a:xfrm>
            <a:off x="7943344" y="3036849"/>
            <a:ext cx="2873375" cy="2152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porteiro confere os dados do acesso no painel da plataforma Entrada Segura e libera a entrada. Neste momento o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morador recebe msg de aviso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 que sua visita está chegando.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E2FFA6-B750-49FA-B3F2-2F170CBFBB2C}"/>
              </a:ext>
            </a:extLst>
          </p:cNvPr>
          <p:cNvSpPr txBox="1">
            <a:spLocks/>
          </p:cNvSpPr>
          <p:nvPr/>
        </p:nvSpPr>
        <p:spPr>
          <a:xfrm>
            <a:off x="3312228" y="549822"/>
            <a:ext cx="8336239" cy="5660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organizado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em 3 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kumimoji="0" lang="pt-BR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A1DE24A-03F9-43D6-A508-B183A6FB9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4" t="-1" r="4951" b="18382"/>
          <a:stretch/>
        </p:blipFill>
        <p:spPr>
          <a:xfrm>
            <a:off x="10102849" y="5873464"/>
            <a:ext cx="2038351" cy="8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4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82B93D-8F55-4D46-A1B2-97C15FFB70A2}"/>
              </a:ext>
            </a:extLst>
          </p:cNvPr>
          <p:cNvSpPr/>
          <p:nvPr/>
        </p:nvSpPr>
        <p:spPr>
          <a:xfrm>
            <a:off x="590554" y="1665480"/>
            <a:ext cx="3790039" cy="3806439"/>
          </a:xfrm>
          <a:prstGeom prst="roundRect">
            <a:avLst>
              <a:gd name="adj" fmla="val 6357"/>
            </a:avLst>
          </a:prstGeom>
          <a:solidFill>
            <a:srgbClr val="E7E6E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C7A6A1CC-A6FC-47D6-BEBE-8CB3A2FC1E0D}"/>
              </a:ext>
            </a:extLst>
          </p:cNvPr>
          <p:cNvSpPr/>
          <p:nvPr/>
        </p:nvSpPr>
        <p:spPr>
          <a:xfrm>
            <a:off x="6695020" y="1665480"/>
            <a:ext cx="3790039" cy="3745257"/>
          </a:xfrm>
          <a:prstGeom prst="roundRect">
            <a:avLst>
              <a:gd name="adj" fmla="val 6357"/>
            </a:avLst>
          </a:prstGeom>
          <a:solidFill>
            <a:srgbClr val="E7E6E6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2" descr="guy Icon 1717435">
            <a:extLst>
              <a:ext uri="{FF2B5EF4-FFF2-40B4-BE49-F238E27FC236}">
                <a16:creationId xmlns:a16="http://schemas.microsoft.com/office/drawing/2014/main" id="{A0643E02-D98C-4769-869F-88D45C5C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2" y="1820047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75AFD6-06E1-4C91-850E-349C6F1C84C8}"/>
              </a:ext>
            </a:extLst>
          </p:cNvPr>
          <p:cNvSpPr txBox="1"/>
          <p:nvPr/>
        </p:nvSpPr>
        <p:spPr>
          <a:xfrm>
            <a:off x="779628" y="2556334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Morador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5AE52-A7FA-4F91-8F95-077D97F8633C}"/>
              </a:ext>
            </a:extLst>
          </p:cNvPr>
          <p:cNvSpPr txBox="1"/>
          <p:nvPr/>
        </p:nvSpPr>
        <p:spPr>
          <a:xfrm>
            <a:off x="779628" y="3400959"/>
            <a:ext cx="2570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Encaminhar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convite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digital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 WhatsApp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 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9F766-4871-4507-9431-BBA06CA2213F}"/>
              </a:ext>
            </a:extLst>
          </p:cNvPr>
          <p:cNvSpPr txBox="1"/>
          <p:nvPr/>
        </p:nvSpPr>
        <p:spPr>
          <a:xfrm>
            <a:off x="7065254" y="3227892"/>
            <a:ext cx="2583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Cadastra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-se via WhatsApp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CPF + Selfie*</a:t>
            </a:r>
          </a:p>
        </p:txBody>
      </p:sp>
      <p:sp>
        <p:nvSpPr>
          <p:cNvPr id="19" name="Eingekerbter Richtungspfeil 42">
            <a:extLst>
              <a:ext uri="{FF2B5EF4-FFF2-40B4-BE49-F238E27FC236}">
                <a16:creationId xmlns:a16="http://schemas.microsoft.com/office/drawing/2014/main" id="{3BB2D2EA-F403-454B-9CB8-8FD317CD2930}"/>
              </a:ext>
            </a:extLst>
          </p:cNvPr>
          <p:cNvSpPr/>
          <p:nvPr/>
        </p:nvSpPr>
        <p:spPr bwMode="auto">
          <a:xfrm>
            <a:off x="5025308" y="4803592"/>
            <a:ext cx="157591" cy="279471"/>
          </a:xfrm>
          <a:prstGeom prst="chevron">
            <a:avLst/>
          </a:prstGeom>
          <a:solidFill>
            <a:srgbClr val="808080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174B77-0E6D-4E66-A435-449DA69633FF}"/>
              </a:ext>
            </a:extLst>
          </p:cNvPr>
          <p:cNvSpPr txBox="1"/>
          <p:nvPr/>
        </p:nvSpPr>
        <p:spPr>
          <a:xfrm>
            <a:off x="6827886" y="4147040"/>
            <a:ext cx="2064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Mesmo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procedimento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portaria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atualmente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ED0D8A-F9FE-47AD-9AEC-BF08ADEA2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35" y="1190187"/>
            <a:ext cx="2450040" cy="4855649"/>
          </a:xfrm>
          <a:prstGeom prst="rect">
            <a:avLst/>
          </a:prstGeom>
        </p:spPr>
      </p:pic>
      <p:pic>
        <p:nvPicPr>
          <p:cNvPr id="9218" name="Picture 2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782AC6D1-B493-4933-AD5F-BC180A12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81" y="5255010"/>
            <a:ext cx="412803" cy="41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7">
            <a:extLst>
              <a:ext uri="{FF2B5EF4-FFF2-40B4-BE49-F238E27FC236}">
                <a16:creationId xmlns:a16="http://schemas.microsoft.com/office/drawing/2014/main" id="{5FFCBAFE-8E01-413A-BBB1-0DFBCD73919A}"/>
              </a:ext>
            </a:extLst>
          </p:cNvPr>
          <p:cNvSpPr txBox="1"/>
          <p:nvPr/>
        </p:nvSpPr>
        <p:spPr>
          <a:xfrm>
            <a:off x="6951410" y="2556334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8" descr="girl Icon 3197590">
            <a:extLst>
              <a:ext uri="{FF2B5EF4-FFF2-40B4-BE49-F238E27FC236}">
                <a16:creationId xmlns:a16="http://schemas.microsoft.com/office/drawing/2014/main" id="{9BCD6EF6-05A8-435E-A1EB-32CDA588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54" y="1806429"/>
            <a:ext cx="794668" cy="79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93E22EC5-09E2-4418-897C-9C3BAE441F22}"/>
              </a:ext>
            </a:extLst>
          </p:cNvPr>
          <p:cNvSpPr/>
          <p:nvPr/>
        </p:nvSpPr>
        <p:spPr>
          <a:xfrm>
            <a:off x="1" y="125544"/>
            <a:ext cx="12192000" cy="357866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3CE92F3-1838-4143-B94A-82AD8CB56F5F}"/>
              </a:ext>
            </a:extLst>
          </p:cNvPr>
          <p:cNvSpPr txBox="1">
            <a:spLocks/>
          </p:cNvSpPr>
          <p:nvPr/>
        </p:nvSpPr>
        <p:spPr>
          <a:xfrm>
            <a:off x="1302760" y="98303"/>
            <a:ext cx="8153814" cy="425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rgbClr val="1092A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Autorização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solidFill>
                  <a:srgbClr val="1092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Liberação</a:t>
            </a:r>
            <a:endParaRPr lang="pt-BR" sz="2800" dirty="0">
              <a:solidFill>
                <a:srgbClr val="1092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3800ED76-5B4F-4EC7-9712-5C7E2C352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4" t="-1" r="4951" b="50099"/>
          <a:stretch/>
        </p:blipFill>
        <p:spPr>
          <a:xfrm>
            <a:off x="10255251" y="23969"/>
            <a:ext cx="2038351" cy="542158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143C9854-DB65-4E13-81D1-BFA22D3D0535}"/>
              </a:ext>
            </a:extLst>
          </p:cNvPr>
          <p:cNvSpPr/>
          <p:nvPr/>
        </p:nvSpPr>
        <p:spPr>
          <a:xfrm>
            <a:off x="2540120" y="508796"/>
            <a:ext cx="1497739" cy="58514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200E6C-8A35-4DC2-9929-D6D9DA21A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554" y="1097078"/>
            <a:ext cx="2497021" cy="4948758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084F8023-604F-42E9-9A6B-58979821671D}"/>
              </a:ext>
            </a:extLst>
          </p:cNvPr>
          <p:cNvSpPr/>
          <p:nvPr/>
        </p:nvSpPr>
        <p:spPr>
          <a:xfrm>
            <a:off x="3033174" y="5372998"/>
            <a:ext cx="412803" cy="279399"/>
          </a:xfrm>
          <a:prstGeom prst="rightArrow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6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/>
      <p:bldP spid="30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2">
            <a:extLst>
              <a:ext uri="{FF2B5EF4-FFF2-40B4-BE49-F238E27FC236}">
                <a16:creationId xmlns:a16="http://schemas.microsoft.com/office/drawing/2014/main" id="{A7B16A4F-7BB5-46AE-96C2-C4507E183340}"/>
              </a:ext>
            </a:extLst>
          </p:cNvPr>
          <p:cNvSpPr/>
          <p:nvPr/>
        </p:nvSpPr>
        <p:spPr>
          <a:xfrm>
            <a:off x="116935" y="1872377"/>
            <a:ext cx="3790039" cy="3806439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5F694846-0760-4A28-AEEA-095650A8FD17}"/>
              </a:ext>
            </a:extLst>
          </p:cNvPr>
          <p:cNvSpPr txBox="1"/>
          <p:nvPr/>
        </p:nvSpPr>
        <p:spPr>
          <a:xfrm>
            <a:off x="158900" y="27632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8" descr="girl Icon 3197590">
            <a:extLst>
              <a:ext uri="{FF2B5EF4-FFF2-40B4-BE49-F238E27FC236}">
                <a16:creationId xmlns:a16="http://schemas.microsoft.com/office/drawing/2014/main" id="{5FCEBCFA-E82E-40D4-9C21-FF5E8848D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4" y="2013326"/>
            <a:ext cx="794668" cy="79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60C7AE39-535C-45E3-9F3A-63320585237A}"/>
              </a:ext>
            </a:extLst>
          </p:cNvPr>
          <p:cNvSpPr txBox="1"/>
          <p:nvPr/>
        </p:nvSpPr>
        <p:spPr>
          <a:xfrm>
            <a:off x="158901" y="3356825"/>
            <a:ext cx="1969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msg para com 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opção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870634C9-E547-452B-916B-EC1CD1FC42C9}"/>
              </a:ext>
            </a:extLst>
          </p:cNvPr>
          <p:cNvSpPr txBox="1"/>
          <p:nvPr/>
        </p:nvSpPr>
        <p:spPr>
          <a:xfrm>
            <a:off x="158900" y="4092387"/>
            <a:ext cx="286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– Check-in</a:t>
            </a:r>
          </a:p>
        </p:txBody>
      </p:sp>
      <p:sp>
        <p:nvSpPr>
          <p:cNvPr id="55" name="Rectangle: Rounded Corners 2">
            <a:extLst>
              <a:ext uri="{FF2B5EF4-FFF2-40B4-BE49-F238E27FC236}">
                <a16:creationId xmlns:a16="http://schemas.microsoft.com/office/drawing/2014/main" id="{59914538-82D4-4321-AC26-503E48A2EFE6}"/>
              </a:ext>
            </a:extLst>
          </p:cNvPr>
          <p:cNvSpPr/>
          <p:nvPr/>
        </p:nvSpPr>
        <p:spPr>
          <a:xfrm>
            <a:off x="4304856" y="1872377"/>
            <a:ext cx="3790039" cy="3806439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AE7D222-B739-4F73-A1FF-CB9C77809252}"/>
              </a:ext>
            </a:extLst>
          </p:cNvPr>
          <p:cNvSpPr txBox="1"/>
          <p:nvPr/>
        </p:nvSpPr>
        <p:spPr>
          <a:xfrm>
            <a:off x="4346821" y="27632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Morador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12">
            <a:extLst>
              <a:ext uri="{FF2B5EF4-FFF2-40B4-BE49-F238E27FC236}">
                <a16:creationId xmlns:a16="http://schemas.microsoft.com/office/drawing/2014/main" id="{C385C0A4-4638-4987-9A4B-F940D6AA44C9}"/>
              </a:ext>
            </a:extLst>
          </p:cNvPr>
          <p:cNvSpPr txBox="1"/>
          <p:nvPr/>
        </p:nvSpPr>
        <p:spPr>
          <a:xfrm>
            <a:off x="4346822" y="3308700"/>
            <a:ext cx="1520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msg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solicitando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autorização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19">
            <a:extLst>
              <a:ext uri="{FF2B5EF4-FFF2-40B4-BE49-F238E27FC236}">
                <a16:creationId xmlns:a16="http://schemas.microsoft.com/office/drawing/2014/main" id="{204FF387-6E0E-4DAC-A466-26824772F157}"/>
              </a:ext>
            </a:extLst>
          </p:cNvPr>
          <p:cNvSpPr txBox="1"/>
          <p:nvPr/>
        </p:nvSpPr>
        <p:spPr>
          <a:xfrm>
            <a:off x="4336371" y="4717875"/>
            <a:ext cx="1530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Pode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definer o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tipo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autorização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lang="pt-BR" sz="1000" b="1" dirty="0">
                <a:solidFill>
                  <a:srgbClr val="FF0000"/>
                </a:solidFill>
                <a:latin typeface="Calibri" panose="020F0502020204030204"/>
              </a:rPr>
              <a:t> temporário ou permanente</a:t>
            </a:r>
            <a:r>
              <a:rPr lang="en-US" sz="1000" b="1" dirty="0">
                <a:solidFill>
                  <a:srgbClr val="FF0000"/>
                </a:solidFill>
                <a:latin typeface="Calibri" panose="020F0502020204030204"/>
              </a:rPr>
              <a:t>.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1" name="Picture 2" descr="guy Icon 1717435">
            <a:extLst>
              <a:ext uri="{FF2B5EF4-FFF2-40B4-BE49-F238E27FC236}">
                <a16:creationId xmlns:a16="http://schemas.microsoft.com/office/drawing/2014/main" id="{B2834996-593E-44E4-BDD1-61E1DA05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829" y="202694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D703177-985E-44B9-B54C-57CB37BE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850" y="1443674"/>
            <a:ext cx="2353260" cy="4663844"/>
          </a:xfrm>
          <a:prstGeom prst="rect">
            <a:avLst/>
          </a:prstGeom>
        </p:spPr>
      </p:pic>
      <p:sp>
        <p:nvSpPr>
          <p:cNvPr id="62" name="Rectangle: Rounded Corners 2">
            <a:extLst>
              <a:ext uri="{FF2B5EF4-FFF2-40B4-BE49-F238E27FC236}">
                <a16:creationId xmlns:a16="http://schemas.microsoft.com/office/drawing/2014/main" id="{87C1B1E7-91F7-48BF-88A5-E2BE95F94D7A}"/>
              </a:ext>
            </a:extLst>
          </p:cNvPr>
          <p:cNvSpPr/>
          <p:nvPr/>
        </p:nvSpPr>
        <p:spPr>
          <a:xfrm>
            <a:off x="8438507" y="1872377"/>
            <a:ext cx="3054994" cy="3806439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7">
            <a:extLst>
              <a:ext uri="{FF2B5EF4-FFF2-40B4-BE49-F238E27FC236}">
                <a16:creationId xmlns:a16="http://schemas.microsoft.com/office/drawing/2014/main" id="{07917434-5390-4703-A179-A872B93DBAAC}"/>
              </a:ext>
            </a:extLst>
          </p:cNvPr>
          <p:cNvSpPr txBox="1"/>
          <p:nvPr/>
        </p:nvSpPr>
        <p:spPr>
          <a:xfrm>
            <a:off x="8531271" y="27632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8" descr="girl Icon 3197590">
            <a:extLst>
              <a:ext uri="{FF2B5EF4-FFF2-40B4-BE49-F238E27FC236}">
                <a16:creationId xmlns:a16="http://schemas.microsoft.com/office/drawing/2014/main" id="{924B65C1-816C-493D-8436-BF5A9DE6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15" y="2013326"/>
            <a:ext cx="794668" cy="79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12">
            <a:extLst>
              <a:ext uri="{FF2B5EF4-FFF2-40B4-BE49-F238E27FC236}">
                <a16:creationId xmlns:a16="http://schemas.microsoft.com/office/drawing/2014/main" id="{E8A85C47-7EC9-482F-AD01-FB118C02EA2C}"/>
              </a:ext>
            </a:extLst>
          </p:cNvPr>
          <p:cNvSpPr txBox="1"/>
          <p:nvPr/>
        </p:nvSpPr>
        <p:spPr>
          <a:xfrm>
            <a:off x="8531272" y="3356825"/>
            <a:ext cx="196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PRONTO.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FE00B0-6306-421B-876E-5787AB0D3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301" y="1443674"/>
            <a:ext cx="2353260" cy="4663844"/>
          </a:xfrm>
          <a:prstGeom prst="rect">
            <a:avLst/>
          </a:pr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D069D3C4-593D-40F4-B5F7-004BE458707E}"/>
              </a:ext>
            </a:extLst>
          </p:cNvPr>
          <p:cNvSpPr/>
          <p:nvPr/>
        </p:nvSpPr>
        <p:spPr>
          <a:xfrm>
            <a:off x="1" y="125544"/>
            <a:ext cx="12192000" cy="357866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9CF67A9C-7479-407B-885B-028B8645C961}"/>
              </a:ext>
            </a:extLst>
          </p:cNvPr>
          <p:cNvSpPr txBox="1">
            <a:spLocks/>
          </p:cNvSpPr>
          <p:nvPr/>
        </p:nvSpPr>
        <p:spPr>
          <a:xfrm>
            <a:off x="1302760" y="98303"/>
            <a:ext cx="8153814" cy="425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1092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kumimoji="0" lang="en-US" sz="2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Autorização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solidFill>
                  <a:srgbClr val="1092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Liberação</a:t>
            </a:r>
            <a:endParaRPr lang="pt-BR" sz="2800" dirty="0">
              <a:solidFill>
                <a:srgbClr val="1092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5393F4FE-6BC0-473D-8657-F1487B1913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84" t="-1" r="4951" b="50099"/>
          <a:stretch/>
        </p:blipFill>
        <p:spPr>
          <a:xfrm>
            <a:off x="10255251" y="23969"/>
            <a:ext cx="2038351" cy="542158"/>
          </a:xfrm>
          <a:prstGeom prst="rect">
            <a:avLst/>
          </a:prstGeom>
        </p:spPr>
      </p:pic>
      <p:sp>
        <p:nvSpPr>
          <p:cNvPr id="79" name="Retângulo 78">
            <a:extLst>
              <a:ext uri="{FF2B5EF4-FFF2-40B4-BE49-F238E27FC236}">
                <a16:creationId xmlns:a16="http://schemas.microsoft.com/office/drawing/2014/main" id="{429C58AB-FCE0-46C0-A21B-4747CC1B2C56}"/>
              </a:ext>
            </a:extLst>
          </p:cNvPr>
          <p:cNvSpPr/>
          <p:nvPr/>
        </p:nvSpPr>
        <p:spPr>
          <a:xfrm>
            <a:off x="4398161" y="508796"/>
            <a:ext cx="1885850" cy="58514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8024256-1BF6-4706-A123-8E127EC819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0199" y="1443674"/>
            <a:ext cx="2353260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5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8" grpId="0"/>
      <p:bldP spid="59" grpId="0"/>
      <p:bldP spid="62" grpId="0" animBg="1"/>
      <p:bldP spid="63" grpId="0"/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2">
            <a:extLst>
              <a:ext uri="{FF2B5EF4-FFF2-40B4-BE49-F238E27FC236}">
                <a16:creationId xmlns:a16="http://schemas.microsoft.com/office/drawing/2014/main" id="{CEC3FD3F-E806-4A6D-A4B3-32AFFB9B8431}"/>
              </a:ext>
            </a:extLst>
          </p:cNvPr>
          <p:cNvSpPr/>
          <p:nvPr/>
        </p:nvSpPr>
        <p:spPr>
          <a:xfrm>
            <a:off x="209701" y="1854621"/>
            <a:ext cx="7674201" cy="3806439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7">
            <a:extLst>
              <a:ext uri="{FF2B5EF4-FFF2-40B4-BE49-F238E27FC236}">
                <a16:creationId xmlns:a16="http://schemas.microsoft.com/office/drawing/2014/main" id="{EB7EA327-B9D6-4CA6-B2B7-C6390558733A}"/>
              </a:ext>
            </a:extLst>
          </p:cNvPr>
          <p:cNvSpPr txBox="1"/>
          <p:nvPr/>
        </p:nvSpPr>
        <p:spPr>
          <a:xfrm>
            <a:off x="209701" y="27505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8" descr="girl Icon 3197590">
            <a:extLst>
              <a:ext uri="{FF2B5EF4-FFF2-40B4-BE49-F238E27FC236}">
                <a16:creationId xmlns:a16="http://schemas.microsoft.com/office/drawing/2014/main" id="{1C432313-28CC-444A-9FB0-D3FC38745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45" y="2000626"/>
            <a:ext cx="794668" cy="79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D72FFF6B-90BE-4DE4-9B1B-D4672CF482AC}"/>
              </a:ext>
            </a:extLst>
          </p:cNvPr>
          <p:cNvSpPr txBox="1"/>
          <p:nvPr/>
        </p:nvSpPr>
        <p:spPr>
          <a:xfrm>
            <a:off x="209702" y="3344125"/>
            <a:ext cx="1716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portaria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apresenta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QR Code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autorização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reconhecimento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facial.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4AC0FF-3872-4ED9-A8C6-AB7E37C3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93" y="1564771"/>
            <a:ext cx="2245503" cy="44502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C45668-8CDB-41C6-B216-6A04293AA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075" y="1554483"/>
            <a:ext cx="2245503" cy="4450284"/>
          </a:xfrm>
          <a:prstGeom prst="rect">
            <a:avLst/>
          </a:prstGeom>
        </p:spPr>
      </p:pic>
      <p:pic>
        <p:nvPicPr>
          <p:cNvPr id="60" name="Picture 2" descr="Police Icon 3102794">
            <a:extLst>
              <a:ext uri="{FF2B5EF4-FFF2-40B4-BE49-F238E27FC236}">
                <a16:creationId xmlns:a16="http://schemas.microsoft.com/office/drawing/2014/main" id="{9CBD2308-A4A2-413A-BF33-81CEDB31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73" y="198505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7">
            <a:extLst>
              <a:ext uri="{FF2B5EF4-FFF2-40B4-BE49-F238E27FC236}">
                <a16:creationId xmlns:a16="http://schemas.microsoft.com/office/drawing/2014/main" id="{8AFE3EA4-44A3-4095-B09B-46EF43BA8D2F}"/>
              </a:ext>
            </a:extLst>
          </p:cNvPr>
          <p:cNvSpPr txBox="1"/>
          <p:nvPr/>
        </p:nvSpPr>
        <p:spPr>
          <a:xfrm>
            <a:off x="6476132" y="27505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Porteiro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BF117A8D-3067-47AA-8F47-6EA7D7737046}"/>
              </a:ext>
            </a:extLst>
          </p:cNvPr>
          <p:cNvSpPr txBox="1"/>
          <p:nvPr/>
        </p:nvSpPr>
        <p:spPr>
          <a:xfrm>
            <a:off x="6266137" y="3344125"/>
            <a:ext cx="161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dados 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autorização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liberar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: Rounded Corners 2">
            <a:extLst>
              <a:ext uri="{FF2B5EF4-FFF2-40B4-BE49-F238E27FC236}">
                <a16:creationId xmlns:a16="http://schemas.microsoft.com/office/drawing/2014/main" id="{7C262543-58A3-4AEF-887D-B123679B16A9}"/>
              </a:ext>
            </a:extLst>
          </p:cNvPr>
          <p:cNvSpPr/>
          <p:nvPr/>
        </p:nvSpPr>
        <p:spPr>
          <a:xfrm>
            <a:off x="8258946" y="1859677"/>
            <a:ext cx="3373073" cy="3806439"/>
          </a:xfrm>
          <a:prstGeom prst="roundRect">
            <a:avLst>
              <a:gd name="adj" fmla="val 6357"/>
            </a:avLst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7">
            <a:extLst>
              <a:ext uri="{FF2B5EF4-FFF2-40B4-BE49-F238E27FC236}">
                <a16:creationId xmlns:a16="http://schemas.microsoft.com/office/drawing/2014/main" id="{410A27C0-1A93-40B5-977C-16D5EA763505}"/>
              </a:ext>
            </a:extLst>
          </p:cNvPr>
          <p:cNvSpPr txBox="1"/>
          <p:nvPr/>
        </p:nvSpPr>
        <p:spPr>
          <a:xfrm>
            <a:off x="8241642" y="2750531"/>
            <a:ext cx="152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Morador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12">
            <a:extLst>
              <a:ext uri="{FF2B5EF4-FFF2-40B4-BE49-F238E27FC236}">
                <a16:creationId xmlns:a16="http://schemas.microsoft.com/office/drawing/2014/main" id="{B9CF92FC-5BE7-4EDF-861B-D87B9ABB1E9A}"/>
              </a:ext>
            </a:extLst>
          </p:cNvPr>
          <p:cNvSpPr txBox="1"/>
          <p:nvPr/>
        </p:nvSpPr>
        <p:spPr>
          <a:xfrm>
            <a:off x="8241643" y="3296000"/>
            <a:ext cx="1485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Recebe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notificação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chegada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visitante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7" name="Picture 2" descr="guy Icon 1717435">
            <a:extLst>
              <a:ext uri="{FF2B5EF4-FFF2-40B4-BE49-F238E27FC236}">
                <a16:creationId xmlns:a16="http://schemas.microsoft.com/office/drawing/2014/main" id="{EAD3DC2F-AA44-44A4-A905-3BE3B702D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650" y="2014244"/>
            <a:ext cx="7810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40F623-4FB4-4E2C-A985-0E22121E7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6200" y="1479776"/>
            <a:ext cx="2288389" cy="4535279"/>
          </a:xfrm>
          <a:prstGeom prst="rect">
            <a:avLst/>
          </a:prstGeom>
        </p:spPr>
      </p:pic>
      <p:sp>
        <p:nvSpPr>
          <p:cNvPr id="72" name="Retângulo 71">
            <a:extLst>
              <a:ext uri="{FF2B5EF4-FFF2-40B4-BE49-F238E27FC236}">
                <a16:creationId xmlns:a16="http://schemas.microsoft.com/office/drawing/2014/main" id="{6F6D64F7-BD30-43FE-9EBA-7FCEF2AF1C2E}"/>
              </a:ext>
            </a:extLst>
          </p:cNvPr>
          <p:cNvSpPr/>
          <p:nvPr/>
        </p:nvSpPr>
        <p:spPr>
          <a:xfrm>
            <a:off x="1" y="125544"/>
            <a:ext cx="12192000" cy="357866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5CB907E0-7ABB-4E2A-99E5-7B1BDB353B6B}"/>
              </a:ext>
            </a:extLst>
          </p:cNvPr>
          <p:cNvSpPr txBox="1">
            <a:spLocks/>
          </p:cNvSpPr>
          <p:nvPr/>
        </p:nvSpPr>
        <p:spPr>
          <a:xfrm>
            <a:off x="1302760" y="98303"/>
            <a:ext cx="8153814" cy="4252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1092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solidFill>
                  <a:srgbClr val="1092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Autorização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Liberação</a:t>
            </a:r>
            <a:endParaRPr lang="pt-B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Imagem 73">
            <a:extLst>
              <a:ext uri="{FF2B5EF4-FFF2-40B4-BE49-F238E27FC236}">
                <a16:creationId xmlns:a16="http://schemas.microsoft.com/office/drawing/2014/main" id="{6F640894-01B8-45BF-BB87-F7A1BA207E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84" t="-1" r="4951" b="50099"/>
          <a:stretch/>
        </p:blipFill>
        <p:spPr>
          <a:xfrm>
            <a:off x="10255251" y="23969"/>
            <a:ext cx="2038351" cy="542158"/>
          </a:xfrm>
          <a:prstGeom prst="rect">
            <a:avLst/>
          </a:prstGeom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F72C14B7-C7CC-427F-BB5B-473DC5E7ABCD}"/>
              </a:ext>
            </a:extLst>
          </p:cNvPr>
          <p:cNvSpPr/>
          <p:nvPr/>
        </p:nvSpPr>
        <p:spPr>
          <a:xfrm>
            <a:off x="6418351" y="508796"/>
            <a:ext cx="1885850" cy="58514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88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581C1D-6135-49F5-833E-CF68B0FD9E5A}"/>
              </a:ext>
            </a:extLst>
          </p:cNvPr>
          <p:cNvSpPr txBox="1">
            <a:spLocks/>
          </p:cNvSpPr>
          <p:nvPr/>
        </p:nvSpPr>
        <p:spPr>
          <a:xfrm>
            <a:off x="127589" y="466390"/>
            <a:ext cx="4362959" cy="18715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QUEREMOS AVANÇAR …</a:t>
            </a:r>
          </a:p>
          <a:p>
            <a:pPr marL="0" marR="0" lvl="0" indent="0" algn="l" fontAlgn="auto">
              <a:spcAft>
                <a:spcPts val="600"/>
              </a:spcAft>
              <a:buClrTx/>
              <a:buSzTx/>
              <a:tabLst/>
              <a:defRPr/>
            </a:pP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fontAlgn="auto"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Embarcar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tecnologias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ponta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condomínio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2400" i="0" u="none" strike="noStrike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C2CEBB-7F6A-4AB2-BD41-16059BA6BBC5}"/>
              </a:ext>
            </a:extLst>
          </p:cNvPr>
          <p:cNvSpPr txBox="1">
            <a:spLocks/>
          </p:cNvSpPr>
          <p:nvPr/>
        </p:nvSpPr>
        <p:spPr>
          <a:xfrm>
            <a:off x="0" y="2732724"/>
            <a:ext cx="4362959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1" i="0" u="none" strike="noStrike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 com GPS</a:t>
            </a:r>
          </a:p>
          <a:p>
            <a:pPr marR="0" lvl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200" b="1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  <a:endParaRPr kumimoji="0" lang="en-US" sz="3200" b="1" i="0" u="none" strike="noStrike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200" b="1" dirty="0" err="1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Reconhecimento</a:t>
            </a:r>
            <a:r>
              <a:rPr lang="en-US" sz="3200" b="1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Facial</a:t>
            </a:r>
          </a:p>
          <a:p>
            <a:pPr marR="0" lvl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1" i="0" u="none" strike="noStrike" cap="none" spc="0" normalizeH="0" baseline="0" noProof="0" dirty="0">
                <a:ln>
                  <a:noFill/>
                </a:ln>
                <a:solidFill>
                  <a:schemeClr val="bg1">
                    <a:alpha val="6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</a:t>
            </a:r>
          </a:p>
          <a:p>
            <a:pPr marR="0" lvl="0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3200" b="1" dirty="0" err="1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Qualificação</a:t>
            </a:r>
            <a:r>
              <a:rPr lang="en-US" sz="3200" b="1" dirty="0">
                <a:solidFill>
                  <a:schemeClr val="bg1">
                    <a:alpha val="6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dos Dados</a:t>
            </a:r>
            <a:endParaRPr kumimoji="0" lang="en-US" sz="3200" b="1" i="0" u="none" strike="noStrike" cap="none" spc="0" normalizeH="0" baseline="0" noProof="0" dirty="0">
              <a:ln>
                <a:noFill/>
              </a:ln>
              <a:solidFill>
                <a:schemeClr val="bg1">
                  <a:alpha val="6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56F87-A1C7-488E-91DE-A043932E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171" y="2646804"/>
            <a:ext cx="1880232" cy="557106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A26FCD8-C28A-45F2-9FFE-C1EBA946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108" y="117218"/>
            <a:ext cx="2813387" cy="5571062"/>
          </a:xfrm>
          <a:prstGeom prst="rect">
            <a:avLst/>
          </a:prstGeom>
          <a:effectLst/>
        </p:spPr>
      </p:pic>
      <p:pic>
        <p:nvPicPr>
          <p:cNvPr id="2050" name="Picture 2" descr="Hikvision DS-K1T642 Pro Series Face Recognition Terminal - Hikvision  Digital Technology Co., Ltd. - asmag">
            <a:extLst>
              <a:ext uri="{FF2B5EF4-FFF2-40B4-BE49-F238E27FC236}">
                <a16:creationId xmlns:a16="http://schemas.microsoft.com/office/drawing/2014/main" id="{7226C563-6913-49F6-A1B7-772970C07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8" t="13445" r="13131" b="15207"/>
          <a:stretch/>
        </p:blipFill>
        <p:spPr bwMode="auto">
          <a:xfrm>
            <a:off x="6974841" y="3688369"/>
            <a:ext cx="1901478" cy="1904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AD09609-D532-4B5B-9D50-FBDE7D18FE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84" t="-1" r="4951" b="18382"/>
          <a:stretch/>
        </p:blipFill>
        <p:spPr>
          <a:xfrm>
            <a:off x="10046528" y="5854036"/>
            <a:ext cx="2038351" cy="886746"/>
          </a:xfrm>
          <a:prstGeom prst="rect">
            <a:avLst/>
          </a:prstGeom>
        </p:spPr>
      </p:pic>
      <p:pic>
        <p:nvPicPr>
          <p:cNvPr id="3" name="bolacha v1">
            <a:hlinkClick r:id="" action="ppaction://media"/>
            <a:extLst>
              <a:ext uri="{FF2B5EF4-FFF2-40B4-BE49-F238E27FC236}">
                <a16:creationId xmlns:a16="http://schemas.microsoft.com/office/drawing/2014/main" id="{E6B8E1A7-F0F3-4188-93FF-3761A24FC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19713" y="187646"/>
            <a:ext cx="4025958" cy="226460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A48B47A-4945-448A-B034-AC2BAED4A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4082" y="329494"/>
            <a:ext cx="839055" cy="11584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4DB89D7-9CAD-46E6-BF30-D14FB4733B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1147" y="487856"/>
            <a:ext cx="1059838" cy="14320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216AEA0-AE9B-41E7-B608-4203AC91779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6606"/>
          <a:stretch/>
        </p:blipFill>
        <p:spPr>
          <a:xfrm>
            <a:off x="7946184" y="1565615"/>
            <a:ext cx="856953" cy="7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8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>
            <a:extLst>
              <a:ext uri="{FF2B5EF4-FFF2-40B4-BE49-F238E27FC236}">
                <a16:creationId xmlns:a16="http://schemas.microsoft.com/office/drawing/2014/main" id="{A2FE8869-CDC9-463D-80AA-42B23CF434B2}"/>
              </a:ext>
            </a:extLst>
          </p:cNvPr>
          <p:cNvSpPr>
            <a:spLocks/>
          </p:cNvSpPr>
          <p:nvPr/>
        </p:nvSpPr>
        <p:spPr bwMode="auto">
          <a:xfrm>
            <a:off x="7620510" y="1650210"/>
            <a:ext cx="2152724" cy="2285499"/>
          </a:xfrm>
          <a:custGeom>
            <a:avLst/>
            <a:gdLst>
              <a:gd name="T0" fmla="*/ 110 w 220"/>
              <a:gd name="T1" fmla="*/ 0 h 643"/>
              <a:gd name="T2" fmla="*/ 0 w 220"/>
              <a:gd name="T3" fmla="*/ 321 h 643"/>
              <a:gd name="T4" fmla="*/ 110 w 220"/>
              <a:gd name="T5" fmla="*/ 643 h 643"/>
              <a:gd name="T6" fmla="*/ 220 w 220"/>
              <a:gd name="T7" fmla="*/ 321 h 643"/>
              <a:gd name="T8" fmla="*/ 110 w 220"/>
              <a:gd name="T9" fmla="*/ 0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0" h="643">
                <a:moveTo>
                  <a:pt x="110" y="0"/>
                </a:moveTo>
                <a:cubicBezTo>
                  <a:pt x="41" y="89"/>
                  <a:pt x="0" y="200"/>
                  <a:pt x="0" y="321"/>
                </a:cubicBezTo>
                <a:cubicBezTo>
                  <a:pt x="0" y="442"/>
                  <a:pt x="41" y="554"/>
                  <a:pt x="110" y="643"/>
                </a:cubicBezTo>
                <a:cubicBezTo>
                  <a:pt x="179" y="554"/>
                  <a:pt x="220" y="442"/>
                  <a:pt x="220" y="321"/>
                </a:cubicBezTo>
                <a:cubicBezTo>
                  <a:pt x="220" y="200"/>
                  <a:pt x="179" y="89"/>
                  <a:pt x="110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288000" tIns="0" rIns="0" bIns="0" anchor="ctr"/>
          <a:lstStyle/>
          <a:p>
            <a:pPr marL="0" marR="0" lvl="0" indent="0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0AABBB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E571669-DA51-472E-933B-84315341A5A1}"/>
              </a:ext>
            </a:extLst>
          </p:cNvPr>
          <p:cNvSpPr>
            <a:spLocks/>
          </p:cNvSpPr>
          <p:nvPr/>
        </p:nvSpPr>
        <p:spPr bwMode="auto">
          <a:xfrm>
            <a:off x="5676176" y="1028699"/>
            <a:ext cx="3152752" cy="3524250"/>
          </a:xfrm>
          <a:custGeom>
            <a:avLst/>
            <a:gdLst>
              <a:gd name="T0" fmla="*/ 938 w 938"/>
              <a:gd name="T1" fmla="*/ 203 h 1048"/>
              <a:gd name="T2" fmla="*/ 524 w 938"/>
              <a:gd name="T3" fmla="*/ 0 h 1048"/>
              <a:gd name="T4" fmla="*/ 0 w 938"/>
              <a:gd name="T5" fmla="*/ 524 h 1048"/>
              <a:gd name="T6" fmla="*/ 524 w 938"/>
              <a:gd name="T7" fmla="*/ 1048 h 1048"/>
              <a:gd name="T8" fmla="*/ 938 w 938"/>
              <a:gd name="T9" fmla="*/ 846 h 1048"/>
              <a:gd name="T10" fmla="*/ 828 w 938"/>
              <a:gd name="T11" fmla="*/ 524 h 1048"/>
              <a:gd name="T12" fmla="*/ 938 w 938"/>
              <a:gd name="T13" fmla="*/ 203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8" h="1048">
                <a:moveTo>
                  <a:pt x="938" y="203"/>
                </a:moveTo>
                <a:cubicBezTo>
                  <a:pt x="842" y="80"/>
                  <a:pt x="692" y="0"/>
                  <a:pt x="524" y="0"/>
                </a:cubicBezTo>
                <a:cubicBezTo>
                  <a:pt x="235" y="0"/>
                  <a:pt x="0" y="235"/>
                  <a:pt x="0" y="524"/>
                </a:cubicBezTo>
                <a:cubicBezTo>
                  <a:pt x="0" y="814"/>
                  <a:pt x="235" y="1048"/>
                  <a:pt x="524" y="1048"/>
                </a:cubicBezTo>
                <a:cubicBezTo>
                  <a:pt x="692" y="1048"/>
                  <a:pt x="842" y="969"/>
                  <a:pt x="938" y="846"/>
                </a:cubicBezTo>
                <a:cubicBezTo>
                  <a:pt x="869" y="757"/>
                  <a:pt x="828" y="645"/>
                  <a:pt x="828" y="524"/>
                </a:cubicBezTo>
                <a:cubicBezTo>
                  <a:pt x="828" y="403"/>
                  <a:pt x="869" y="292"/>
                  <a:pt x="938" y="203"/>
                </a:cubicBezTo>
                <a:close/>
              </a:path>
            </a:pathLst>
          </a:custGeom>
          <a:solidFill>
            <a:srgbClr val="13AEBD"/>
          </a:solidFill>
          <a:ln w="25400" cap="flat" cmpd="sng" algn="ctr">
            <a:noFill/>
            <a:prstDash val="solid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lIns="288000" tIns="0" rIns="0" bIns="0" anchor="ctr"/>
          <a:lstStyle/>
          <a:p>
            <a:pPr marL="0" marR="0" lvl="0" indent="0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8" name="Rechteck 19">
            <a:extLst>
              <a:ext uri="{FF2B5EF4-FFF2-40B4-BE49-F238E27FC236}">
                <a16:creationId xmlns:a16="http://schemas.microsoft.com/office/drawing/2014/main" id="{12AED4CE-4AC9-4E0C-BE58-0F5CDE794D1F}"/>
              </a:ext>
            </a:extLst>
          </p:cNvPr>
          <p:cNvSpPr/>
          <p:nvPr/>
        </p:nvSpPr>
        <p:spPr bwMode="gray">
          <a:xfrm>
            <a:off x="6165930" y="1719291"/>
            <a:ext cx="2035814" cy="2185214"/>
          </a:xfrm>
          <a:prstGeom prst="rect">
            <a:avLst/>
          </a:prstGeom>
          <a:noFill/>
          <a:ln w="28575">
            <a:noFill/>
            <a:round/>
            <a:headEnd/>
            <a:tailEnd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rIns="0" rtlCol="0" anchor="ctr">
            <a:spAutoFit/>
          </a:bodyPr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Clientes</a:t>
            </a:r>
            <a:endParaRPr lang="en-US" sz="2400" b="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Pacientes</a:t>
            </a:r>
            <a:endParaRPr lang="en-US" sz="2400" b="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Visitante</a:t>
            </a:r>
            <a:endParaRPr lang="en-US" sz="2400" b="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Motoboys</a:t>
            </a:r>
            <a:endParaRPr lang="en-US" sz="2400" b="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1"/>
                </a:solidFill>
                <a:latin typeface="Arial"/>
              </a:rPr>
              <a:t>Fornecedores</a:t>
            </a:r>
            <a:endParaRPr lang="en-US" sz="2400" b="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DF74428E-90AB-4C90-910E-9F2ADA121249}"/>
              </a:ext>
            </a:extLst>
          </p:cNvPr>
          <p:cNvSpPr>
            <a:spLocks/>
          </p:cNvSpPr>
          <p:nvPr/>
        </p:nvSpPr>
        <p:spPr bwMode="auto">
          <a:xfrm>
            <a:off x="8828928" y="1028699"/>
            <a:ext cx="3154175" cy="3524250"/>
          </a:xfrm>
          <a:custGeom>
            <a:avLst/>
            <a:gdLst>
              <a:gd name="T0" fmla="*/ 414 w 938"/>
              <a:gd name="T1" fmla="*/ 0 h 1048"/>
              <a:gd name="T2" fmla="*/ 0 w 938"/>
              <a:gd name="T3" fmla="*/ 203 h 1048"/>
              <a:gd name="T4" fmla="*/ 110 w 938"/>
              <a:gd name="T5" fmla="*/ 524 h 1048"/>
              <a:gd name="T6" fmla="*/ 0 w 938"/>
              <a:gd name="T7" fmla="*/ 846 h 1048"/>
              <a:gd name="T8" fmla="*/ 414 w 938"/>
              <a:gd name="T9" fmla="*/ 1048 h 1048"/>
              <a:gd name="T10" fmla="*/ 938 w 938"/>
              <a:gd name="T11" fmla="*/ 524 h 1048"/>
              <a:gd name="T12" fmla="*/ 414 w 938"/>
              <a:gd name="T13" fmla="*/ 0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8" h="1048">
                <a:moveTo>
                  <a:pt x="414" y="0"/>
                </a:moveTo>
                <a:cubicBezTo>
                  <a:pt x="246" y="0"/>
                  <a:pt x="96" y="80"/>
                  <a:pt x="0" y="203"/>
                </a:cubicBezTo>
                <a:cubicBezTo>
                  <a:pt x="69" y="292"/>
                  <a:pt x="110" y="403"/>
                  <a:pt x="110" y="524"/>
                </a:cubicBezTo>
                <a:cubicBezTo>
                  <a:pt x="110" y="645"/>
                  <a:pt x="69" y="757"/>
                  <a:pt x="0" y="846"/>
                </a:cubicBezTo>
                <a:cubicBezTo>
                  <a:pt x="96" y="969"/>
                  <a:pt x="246" y="1048"/>
                  <a:pt x="414" y="1048"/>
                </a:cubicBezTo>
                <a:cubicBezTo>
                  <a:pt x="703" y="1048"/>
                  <a:pt x="938" y="814"/>
                  <a:pt x="938" y="524"/>
                </a:cubicBezTo>
                <a:cubicBezTo>
                  <a:pt x="938" y="235"/>
                  <a:pt x="703" y="0"/>
                  <a:pt x="414" y="0"/>
                </a:cubicBezTo>
                <a:close/>
              </a:path>
            </a:pathLst>
          </a:custGeom>
          <a:solidFill>
            <a:srgbClr val="80EDF8"/>
          </a:solidFill>
          <a:ln w="25400" cap="flat" cmpd="sng" algn="ctr">
            <a:noFill/>
            <a:prstDash val="solid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lIns="288000" tIns="0" rIns="0" bIns="0" anchor="ctr"/>
          <a:lstStyle/>
          <a:p>
            <a:pPr marL="0" marR="0" lvl="0" indent="0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0" name="Rechteck 21">
            <a:extLst>
              <a:ext uri="{FF2B5EF4-FFF2-40B4-BE49-F238E27FC236}">
                <a16:creationId xmlns:a16="http://schemas.microsoft.com/office/drawing/2014/main" id="{1DF3248C-574F-4040-8098-0AA90C3377AA}"/>
              </a:ext>
            </a:extLst>
          </p:cNvPr>
          <p:cNvSpPr/>
          <p:nvPr/>
        </p:nvSpPr>
        <p:spPr bwMode="gray">
          <a:xfrm>
            <a:off x="9336048" y="2040738"/>
            <a:ext cx="2487469" cy="577850"/>
          </a:xfrm>
          <a:prstGeom prst="rect">
            <a:avLst/>
          </a:prstGeom>
          <a:noFill/>
          <a:ln w="28575">
            <a:noFill/>
            <a:round/>
            <a:headEnd/>
            <a:tailEnd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rIns="0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400" u="sng" dirty="0" err="1">
                <a:solidFill>
                  <a:schemeClr val="bg2">
                    <a:lumMod val="25000"/>
                  </a:schemeClr>
                </a:solidFill>
                <a:latin typeface="Arial"/>
              </a:rPr>
              <a:t>Condomínios</a:t>
            </a:r>
            <a:endParaRPr lang="en-US" sz="2400" u="sng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11" name="Pfeil nach links und rechts 6">
            <a:extLst>
              <a:ext uri="{FF2B5EF4-FFF2-40B4-BE49-F238E27FC236}">
                <a16:creationId xmlns:a16="http://schemas.microsoft.com/office/drawing/2014/main" id="{F6EFBFF6-3701-4DE3-B528-DEB2D52DE88D}"/>
              </a:ext>
            </a:extLst>
          </p:cNvPr>
          <p:cNvSpPr/>
          <p:nvPr/>
        </p:nvSpPr>
        <p:spPr bwMode="auto">
          <a:xfrm>
            <a:off x="8143278" y="2389411"/>
            <a:ext cx="1360902" cy="874755"/>
          </a:xfrm>
          <a:prstGeom prst="leftRightArrow">
            <a:avLst>
              <a:gd name="adj1" fmla="val 42451"/>
              <a:gd name="adj2" fmla="val 54743"/>
            </a:avLst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4F280AB-EA14-4074-B016-082794F1FDD5}"/>
              </a:ext>
            </a:extLst>
          </p:cNvPr>
          <p:cNvSpPr txBox="1"/>
          <p:nvPr/>
        </p:nvSpPr>
        <p:spPr>
          <a:xfrm>
            <a:off x="8165356" y="2669888"/>
            <a:ext cx="1339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kern="0" dirty="0">
                <a:solidFill>
                  <a:srgbClr val="0AABBB"/>
                </a:solidFill>
                <a:latin typeface="Arial"/>
              </a:rPr>
              <a:t>ACESSO</a:t>
            </a:r>
            <a:endParaRPr lang="pt-BR" b="1" dirty="0">
              <a:solidFill>
                <a:srgbClr val="0AABBB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3257825-7978-4842-827E-D0F7957B404A}"/>
              </a:ext>
            </a:extLst>
          </p:cNvPr>
          <p:cNvSpPr txBox="1">
            <a:spLocks/>
          </p:cNvSpPr>
          <p:nvPr/>
        </p:nvSpPr>
        <p:spPr>
          <a:xfrm>
            <a:off x="6481490" y="5586116"/>
            <a:ext cx="5018121" cy="798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endParaRPr kumimoji="0" lang="pt-BR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8ABE265-1F9E-4405-B4C5-1BC22502E6DC}"/>
              </a:ext>
            </a:extLst>
          </p:cNvPr>
          <p:cNvSpPr/>
          <p:nvPr/>
        </p:nvSpPr>
        <p:spPr>
          <a:xfrm>
            <a:off x="1" y="125544"/>
            <a:ext cx="12192000" cy="357866"/>
          </a:xfrm>
          <a:prstGeom prst="rect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53ECDFA-6089-483A-A7E4-075E3E8F3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4" t="-1" r="4951" b="50099"/>
          <a:stretch/>
        </p:blipFill>
        <p:spPr>
          <a:xfrm>
            <a:off x="10255251" y="23969"/>
            <a:ext cx="2038351" cy="54215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75FB079-35C1-4FC2-A1BA-C1188356E8B7}"/>
              </a:ext>
            </a:extLst>
          </p:cNvPr>
          <p:cNvSpPr txBox="1">
            <a:spLocks/>
          </p:cNvSpPr>
          <p:nvPr/>
        </p:nvSpPr>
        <p:spPr>
          <a:xfrm>
            <a:off x="338996" y="2801205"/>
            <a:ext cx="3526806" cy="19868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Dados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Protegidos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O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cadastro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acontece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única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vez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302E54B-C461-499F-B401-7294FCE7D7E1}"/>
              </a:ext>
            </a:extLst>
          </p:cNvPr>
          <p:cNvSpPr txBox="1">
            <a:spLocks/>
          </p:cNvSpPr>
          <p:nvPr/>
        </p:nvSpPr>
        <p:spPr>
          <a:xfrm>
            <a:off x="403025" y="5307095"/>
            <a:ext cx="3398748" cy="135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somos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App.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suportada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WhatsApp.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22250E9-DBF8-4248-9A7D-709CA9236D27}"/>
              </a:ext>
            </a:extLst>
          </p:cNvPr>
          <p:cNvSpPr txBox="1">
            <a:spLocks/>
          </p:cNvSpPr>
          <p:nvPr/>
        </p:nvSpPr>
        <p:spPr>
          <a:xfrm>
            <a:off x="282487" y="1077360"/>
            <a:ext cx="3639824" cy="1357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Segurança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gilidade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22" name="Picture 2" descr="Data Icon 2921734">
            <a:extLst>
              <a:ext uri="{FF2B5EF4-FFF2-40B4-BE49-F238E27FC236}">
                <a16:creationId xmlns:a16="http://schemas.microsoft.com/office/drawing/2014/main" id="{9F6A9A72-0A37-4C57-BD6F-F4A07CAB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11" y="2235281"/>
            <a:ext cx="983312" cy="98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no phones Icon 180406">
            <a:extLst>
              <a:ext uri="{FF2B5EF4-FFF2-40B4-BE49-F238E27FC236}">
                <a16:creationId xmlns:a16="http://schemas.microsoft.com/office/drawing/2014/main" id="{430426AE-DC65-4202-B593-1A855136C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093" y="4588580"/>
            <a:ext cx="841948" cy="8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fast Icon 2630857">
            <a:extLst>
              <a:ext uri="{FF2B5EF4-FFF2-40B4-BE49-F238E27FC236}">
                <a16:creationId xmlns:a16="http://schemas.microsoft.com/office/drawing/2014/main" id="{E762B50C-3341-4939-92E4-39F29C4A3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511" y="584985"/>
            <a:ext cx="898080" cy="8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E5562593-E84F-4DBA-8377-681AF8C04850}"/>
              </a:ext>
            </a:extLst>
          </p:cNvPr>
          <p:cNvSpPr/>
          <p:nvPr/>
        </p:nvSpPr>
        <p:spPr>
          <a:xfrm>
            <a:off x="5575300" y="1028699"/>
            <a:ext cx="357866" cy="357866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F34231F9-B5D9-49E7-A9F7-8D5EBA1808D2}"/>
              </a:ext>
            </a:extLst>
          </p:cNvPr>
          <p:cNvSpPr/>
          <p:nvPr/>
        </p:nvSpPr>
        <p:spPr>
          <a:xfrm>
            <a:off x="5211718" y="1422897"/>
            <a:ext cx="572538" cy="572538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5E8082AB-5F8D-4285-9CB9-BCA284DEF851}"/>
              </a:ext>
            </a:extLst>
          </p:cNvPr>
          <p:cNvSpPr/>
          <p:nvPr/>
        </p:nvSpPr>
        <p:spPr>
          <a:xfrm>
            <a:off x="5261801" y="2791728"/>
            <a:ext cx="357866" cy="357866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6ADBDD9-ECC0-4A5E-8BF9-F8E36080E0F4}"/>
              </a:ext>
            </a:extLst>
          </p:cNvPr>
          <p:cNvSpPr/>
          <p:nvPr/>
        </p:nvSpPr>
        <p:spPr>
          <a:xfrm>
            <a:off x="5917067" y="4193773"/>
            <a:ext cx="357866" cy="357866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14885657-F1D3-47DA-A952-FE8980CC7A51}"/>
              </a:ext>
            </a:extLst>
          </p:cNvPr>
          <p:cNvSpPr/>
          <p:nvPr/>
        </p:nvSpPr>
        <p:spPr>
          <a:xfrm>
            <a:off x="5261801" y="3542104"/>
            <a:ext cx="572538" cy="572538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A0F6A4DD-338E-4C87-935C-CDAD154AA0FB}"/>
              </a:ext>
            </a:extLst>
          </p:cNvPr>
          <p:cNvSpPr/>
          <p:nvPr/>
        </p:nvSpPr>
        <p:spPr>
          <a:xfrm>
            <a:off x="4719192" y="2231970"/>
            <a:ext cx="559757" cy="559757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7D46A29-3AE7-41CA-BFB9-8D2D702262D6}"/>
              </a:ext>
            </a:extLst>
          </p:cNvPr>
          <p:cNvSpPr/>
          <p:nvPr/>
        </p:nvSpPr>
        <p:spPr>
          <a:xfrm>
            <a:off x="6136179" y="1077360"/>
            <a:ext cx="211362" cy="211362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4258ED00-3258-4BAC-9917-4A2B31DDA85C}"/>
              </a:ext>
            </a:extLst>
          </p:cNvPr>
          <p:cNvSpPr/>
          <p:nvPr/>
        </p:nvSpPr>
        <p:spPr>
          <a:xfrm>
            <a:off x="4839570" y="2902758"/>
            <a:ext cx="272924" cy="272924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823E9021-5AA1-41B4-A486-60AD07861133}"/>
              </a:ext>
            </a:extLst>
          </p:cNvPr>
          <p:cNvSpPr/>
          <p:nvPr/>
        </p:nvSpPr>
        <p:spPr>
          <a:xfrm>
            <a:off x="5412882" y="2176583"/>
            <a:ext cx="211362" cy="211362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D81752FA-AD92-421C-91BC-2E7FFDC1F7EA}"/>
              </a:ext>
            </a:extLst>
          </p:cNvPr>
          <p:cNvSpPr/>
          <p:nvPr/>
        </p:nvSpPr>
        <p:spPr>
          <a:xfrm>
            <a:off x="5188147" y="3343731"/>
            <a:ext cx="211362" cy="211362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733C273-0D48-4F54-A164-9A4156556215}"/>
              </a:ext>
            </a:extLst>
          </p:cNvPr>
          <p:cNvSpPr/>
          <p:nvPr/>
        </p:nvSpPr>
        <p:spPr>
          <a:xfrm>
            <a:off x="6375809" y="4435299"/>
            <a:ext cx="211362" cy="211362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575DC2E-4876-4023-8D21-45961641EB21}"/>
              </a:ext>
            </a:extLst>
          </p:cNvPr>
          <p:cNvSpPr/>
          <p:nvPr/>
        </p:nvSpPr>
        <p:spPr>
          <a:xfrm>
            <a:off x="5438756" y="4217731"/>
            <a:ext cx="357866" cy="357866"/>
          </a:xfrm>
          <a:prstGeom prst="ellips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chteck 21">
            <a:extLst>
              <a:ext uri="{FF2B5EF4-FFF2-40B4-BE49-F238E27FC236}">
                <a16:creationId xmlns:a16="http://schemas.microsoft.com/office/drawing/2014/main" id="{2FD4E5D3-1F79-4374-960D-4DA6E75927DE}"/>
              </a:ext>
            </a:extLst>
          </p:cNvPr>
          <p:cNvSpPr/>
          <p:nvPr/>
        </p:nvSpPr>
        <p:spPr bwMode="gray">
          <a:xfrm>
            <a:off x="9391454" y="2427730"/>
            <a:ext cx="2487469" cy="577850"/>
          </a:xfrm>
          <a:prstGeom prst="rect">
            <a:avLst/>
          </a:prstGeom>
          <a:noFill/>
          <a:ln w="28575">
            <a:noFill/>
            <a:round/>
            <a:headEnd/>
            <a:tailEnd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rIns="0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Arial"/>
              </a:rPr>
              <a:t>Residenciais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40" name="Rechteck 21">
            <a:extLst>
              <a:ext uri="{FF2B5EF4-FFF2-40B4-BE49-F238E27FC236}">
                <a16:creationId xmlns:a16="http://schemas.microsoft.com/office/drawing/2014/main" id="{FB66B527-058F-4197-9DFD-3682AB539EB0}"/>
              </a:ext>
            </a:extLst>
          </p:cNvPr>
          <p:cNvSpPr/>
          <p:nvPr/>
        </p:nvSpPr>
        <p:spPr bwMode="gray">
          <a:xfrm>
            <a:off x="9570706" y="2786669"/>
            <a:ext cx="2487469" cy="577850"/>
          </a:xfrm>
          <a:prstGeom prst="rect">
            <a:avLst/>
          </a:prstGeom>
          <a:noFill/>
          <a:ln w="28575">
            <a:noFill/>
            <a:round/>
            <a:headEnd/>
            <a:tailEnd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rIns="0" rtlCol="0" anchor="ctr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400" b="1" dirty="0" err="1">
                <a:solidFill>
                  <a:schemeClr val="bg2">
                    <a:lumMod val="25000"/>
                  </a:schemeClr>
                </a:solidFill>
                <a:latin typeface="Arial"/>
              </a:rPr>
              <a:t>Comerciais</a:t>
            </a:r>
            <a:endParaRPr lang="en-US" sz="2400" b="1" dirty="0">
              <a:solidFill>
                <a:schemeClr val="bg2">
                  <a:lumMod val="25000"/>
                </a:schemeClr>
              </a:solidFill>
              <a:latin typeface="Arial"/>
            </a:endParaRPr>
          </a:p>
        </p:txBody>
      </p:sp>
      <p:sp>
        <p:nvSpPr>
          <p:cNvPr id="41" name="Rechteck 21">
            <a:extLst>
              <a:ext uri="{FF2B5EF4-FFF2-40B4-BE49-F238E27FC236}">
                <a16:creationId xmlns:a16="http://schemas.microsoft.com/office/drawing/2014/main" id="{279C1AAC-2FA1-49A4-BD73-0C777F886F97}"/>
              </a:ext>
            </a:extLst>
          </p:cNvPr>
          <p:cNvSpPr/>
          <p:nvPr/>
        </p:nvSpPr>
        <p:spPr bwMode="gray">
          <a:xfrm>
            <a:off x="9636122" y="2699263"/>
            <a:ext cx="595481" cy="739754"/>
          </a:xfrm>
          <a:prstGeom prst="rect">
            <a:avLst/>
          </a:prstGeom>
          <a:noFill/>
          <a:ln w="28575">
            <a:noFill/>
            <a:round/>
            <a:headEnd/>
            <a:tailEnd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rIns="0" rtlCol="0" anchor="ctr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Arial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44176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C546CC6-6FFD-46A6-8EE7-B8401C4D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0458"/>
            <a:ext cx="12192000" cy="1752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Frase de Impacto</a:t>
            </a:r>
          </a:p>
          <a:p>
            <a:pPr marL="457200" lvl="1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Nós acreditamos que é possível acessar condomínios residenciais e comerciais (visitantes, clientes, pacientes e entregadores) sem a necessidade de esperar em filas, expor dados pessoais sensíveis e ainda aumentar o controle de segurança.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8AB92-7644-4003-A937-F3726DE35B65}"/>
              </a:ext>
            </a:extLst>
          </p:cNvPr>
          <p:cNvSpPr txBox="1">
            <a:spLocks/>
          </p:cNvSpPr>
          <p:nvPr/>
        </p:nvSpPr>
        <p:spPr>
          <a:xfrm>
            <a:off x="0" y="2261420"/>
            <a:ext cx="12192000" cy="384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Através de um sistema de check-in, antecipamos etapas e reorganizamos papeis e responsabilidades dos envolvidos;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Somos uma plataforma de análise de dados que irá suportar a portaria do seu condomínio residencial ou comercial a tomar a decisão de acesso;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Não somos aplicativo. Nossa comunicação utiliza ferramentas consagradas no mercado como o WhatsApp para agilizar o processo;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LGPD.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74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C546CC6-6FFD-46A6-8EE7-B8401C4D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0458"/>
            <a:ext cx="12192000" cy="6019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Conheça nossos produtos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D038A6EA-CCB3-4C4A-9614-BF4F07E724B9}"/>
              </a:ext>
            </a:extLst>
          </p:cNvPr>
          <p:cNvSpPr/>
          <p:nvPr/>
        </p:nvSpPr>
        <p:spPr>
          <a:xfrm>
            <a:off x="1456712" y="1793778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6A2189D-2C32-4671-A1A3-7ECCA9B500E7}"/>
              </a:ext>
            </a:extLst>
          </p:cNvPr>
          <p:cNvSpPr/>
          <p:nvPr/>
        </p:nvSpPr>
        <p:spPr>
          <a:xfrm>
            <a:off x="4834912" y="1793778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7CA3256-E3A9-44C5-9833-D451784FED66}"/>
              </a:ext>
            </a:extLst>
          </p:cNvPr>
          <p:cNvSpPr/>
          <p:nvPr/>
        </p:nvSpPr>
        <p:spPr>
          <a:xfrm>
            <a:off x="8213112" y="1793778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Moped delivery Icon 213167">
            <a:extLst>
              <a:ext uri="{FF2B5EF4-FFF2-40B4-BE49-F238E27FC236}">
                <a16:creationId xmlns:a16="http://schemas.microsoft.com/office/drawing/2014/main" id="{2B888418-AEAA-4DEC-BD3B-816F5B7D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9858" y="2486458"/>
            <a:ext cx="1542607" cy="15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roup Icon 1766701">
            <a:extLst>
              <a:ext uri="{FF2B5EF4-FFF2-40B4-BE49-F238E27FC236}">
                <a16:creationId xmlns:a16="http://schemas.microsoft.com/office/drawing/2014/main" id="{181E804D-898F-4FA2-848D-9A8BE7D6C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85" y="2406714"/>
            <a:ext cx="1702095" cy="170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ADC167F-4ACE-4DD8-89BA-BDBB532EC9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8878281" y="2136000"/>
            <a:ext cx="1298561" cy="224352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B8F103-5536-47FA-840A-34A2CDD84280}"/>
              </a:ext>
            </a:extLst>
          </p:cNvPr>
          <p:cNvSpPr txBox="1"/>
          <p:nvPr/>
        </p:nvSpPr>
        <p:spPr>
          <a:xfrm>
            <a:off x="2295454" y="453707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5FEAF34-A840-4811-8FF1-B64E179AD89D}"/>
              </a:ext>
            </a:extLst>
          </p:cNvPr>
          <p:cNvSpPr txBox="1"/>
          <p:nvPr/>
        </p:nvSpPr>
        <p:spPr>
          <a:xfrm>
            <a:off x="5403854" y="4143798"/>
            <a:ext cx="160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Visitante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Pacientes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Clientes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Fornecedores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9E3FF5-00EA-4B86-9014-FD6809A5F21C}"/>
              </a:ext>
            </a:extLst>
          </p:cNvPr>
          <p:cNvSpPr txBox="1"/>
          <p:nvPr/>
        </p:nvSpPr>
        <p:spPr>
          <a:xfrm>
            <a:off x="8783254" y="4537079"/>
            <a:ext cx="148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Totem</a:t>
            </a:r>
          </a:p>
        </p:txBody>
      </p:sp>
    </p:spTree>
    <p:extLst>
      <p:ext uri="{BB962C8B-B14F-4D97-AF65-F5344CB8AC3E}">
        <p14:creationId xmlns:p14="http://schemas.microsoft.com/office/powerpoint/2010/main" val="423184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A3C7CA1-F575-47C5-955F-550C0944BEF0}"/>
              </a:ext>
            </a:extLst>
          </p:cNvPr>
          <p:cNvSpPr/>
          <p:nvPr/>
        </p:nvSpPr>
        <p:spPr>
          <a:xfrm>
            <a:off x="1456712" y="2423043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DFD8D9-9C11-4979-9787-F9D800B1EB51}"/>
              </a:ext>
            </a:extLst>
          </p:cNvPr>
          <p:cNvSpPr/>
          <p:nvPr/>
        </p:nvSpPr>
        <p:spPr>
          <a:xfrm>
            <a:off x="4834912" y="2423043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82D2AB-C4E3-4DD5-A31D-05C6BA63555C}"/>
              </a:ext>
            </a:extLst>
          </p:cNvPr>
          <p:cNvSpPr/>
          <p:nvPr/>
        </p:nvSpPr>
        <p:spPr>
          <a:xfrm>
            <a:off x="8213112" y="2423043"/>
            <a:ext cx="2628900" cy="3657600"/>
          </a:xfrm>
          <a:prstGeom prst="roundRect">
            <a:avLst>
              <a:gd name="adj" fmla="val 9421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Moped delivery Icon 213167">
            <a:extLst>
              <a:ext uri="{FF2B5EF4-FFF2-40B4-BE49-F238E27FC236}">
                <a16:creationId xmlns:a16="http://schemas.microsoft.com/office/drawing/2014/main" id="{D06CC2DF-06DA-4181-9270-09C6E313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9858" y="3115723"/>
            <a:ext cx="1542607" cy="15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oup Icon 1766701">
            <a:extLst>
              <a:ext uri="{FF2B5EF4-FFF2-40B4-BE49-F238E27FC236}">
                <a16:creationId xmlns:a16="http://schemas.microsoft.com/office/drawing/2014/main" id="{D9480147-A02D-4BCA-9D73-0D16A07D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85" y="3035979"/>
            <a:ext cx="1702095" cy="170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A5A32A7-5638-4984-9249-809522F8DC4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8878281" y="2765265"/>
            <a:ext cx="1298561" cy="22435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CF1BA4-663D-43EB-AE72-550671CDC33B}"/>
              </a:ext>
            </a:extLst>
          </p:cNvPr>
          <p:cNvSpPr txBox="1"/>
          <p:nvPr/>
        </p:nvSpPr>
        <p:spPr>
          <a:xfrm>
            <a:off x="2295454" y="51663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C88FA6-16C4-446B-9DC8-1DD251974239}"/>
              </a:ext>
            </a:extLst>
          </p:cNvPr>
          <p:cNvSpPr txBox="1"/>
          <p:nvPr/>
        </p:nvSpPr>
        <p:spPr>
          <a:xfrm>
            <a:off x="5669318" y="5166344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Visitante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3D206CE-8116-48F7-BF43-1FB10DBFBD87}"/>
              </a:ext>
            </a:extLst>
          </p:cNvPr>
          <p:cNvSpPr txBox="1"/>
          <p:nvPr/>
        </p:nvSpPr>
        <p:spPr>
          <a:xfrm>
            <a:off x="8783254" y="5166344"/>
            <a:ext cx="148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Smart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Totem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8639957-8004-482A-B053-1C5DD76454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1" r="6834" b="18844"/>
          <a:stretch/>
        </p:blipFill>
        <p:spPr>
          <a:xfrm>
            <a:off x="4446877" y="428664"/>
            <a:ext cx="3334986" cy="14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87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C546CC6-6FFD-46A6-8EE7-B8401C4DB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30457"/>
            <a:ext cx="12192000" cy="6281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1" dirty="0">
                <a:latin typeface="Arial" panose="020B0604020202020204" pitchFamily="34" charset="0"/>
                <a:cs typeface="Arial" panose="020B0604020202020204" pitchFamily="34" charset="0"/>
              </a:rPr>
              <a:t>Teasers</a:t>
            </a:r>
          </a:p>
          <a:p>
            <a:pPr marL="0" indent="0">
              <a:buNone/>
            </a:pPr>
            <a:endParaRPr lang="pt-BR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Estamos propondo uma revolução. O visitante, cliente, paciente ou entregador pode fazer o seu check-in em trânsito, ou no conforto da sua casa ou estabelecimento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Identificar previamente o quem deseja entrar torna o processo de controle de acesso mais eficaz e ágil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agilidade na identificação dos clientes sem dúvida alguma trará ganho consideráveis para a redução do </a:t>
            </a:r>
            <a:r>
              <a:rPr lang="pt-BR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turnaround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Modernização da Infraestrutura: uma necessidade para a melhora da eficiência – SMART TOTENS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Para a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Business Professional Management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Professionals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ABPMP, medir a eficiência do processo indica o grau de recurso utilizado na execução de atividades do processo. “Mensura se o desempenho do processo é custoso, lento ineficiente ou apresenta outras deficiências” (ABPMP, 2009, p. 56).</a:t>
            </a: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29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DEB1FEB-7DD0-491D-BB26-5D4C3F551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4" t="-1" r="4951" b="18382"/>
          <a:stretch/>
        </p:blipFill>
        <p:spPr>
          <a:xfrm>
            <a:off x="10102849" y="5873464"/>
            <a:ext cx="2038351" cy="886746"/>
          </a:xfrm>
          <a:prstGeom prst="rect">
            <a:avLst/>
          </a:prstGeom>
        </p:spPr>
      </p:pic>
      <p:pic>
        <p:nvPicPr>
          <p:cNvPr id="33" name="Picture 2" descr="Resultado de imagem para tela monitor">
            <a:extLst>
              <a:ext uri="{FF2B5EF4-FFF2-40B4-BE49-F238E27FC236}">
                <a16:creationId xmlns:a16="http://schemas.microsoft.com/office/drawing/2014/main" id="{02D95E70-2B19-4824-8F27-8A11EC994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7464" r="8332" b="5216"/>
          <a:stretch/>
        </p:blipFill>
        <p:spPr bwMode="auto">
          <a:xfrm>
            <a:off x="2220686" y="544286"/>
            <a:ext cx="7685314" cy="59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100">
            <a:extLst>
              <a:ext uri="{FF2B5EF4-FFF2-40B4-BE49-F238E27FC236}">
                <a16:creationId xmlns:a16="http://schemas.microsoft.com/office/drawing/2014/main" id="{28C0AE51-EAAF-4836-BFEA-31C44D8160AE}"/>
              </a:ext>
            </a:extLst>
          </p:cNvPr>
          <p:cNvSpPr/>
          <p:nvPr/>
        </p:nvSpPr>
        <p:spPr>
          <a:xfrm>
            <a:off x="2651265" y="917302"/>
            <a:ext cx="6889790" cy="316076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FAST PASS | Painel Autorização</a:t>
            </a:r>
          </a:p>
        </p:txBody>
      </p:sp>
      <p:pic>
        <p:nvPicPr>
          <p:cNvPr id="35" name="Picture 2" descr="Condomínio Velas da Marina - Requinte Imóveis">
            <a:extLst>
              <a:ext uri="{FF2B5EF4-FFF2-40B4-BE49-F238E27FC236}">
                <a16:creationId xmlns:a16="http://schemas.microsoft.com/office/drawing/2014/main" id="{B21C3573-E6B3-471C-BE4F-F799871C8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12996" r="18814" b="32442"/>
          <a:stretch/>
        </p:blipFill>
        <p:spPr bwMode="auto">
          <a:xfrm>
            <a:off x="3045706" y="1460473"/>
            <a:ext cx="1048207" cy="47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ondomínio Lagoa do Passo - Imobiliária Condomínios da Praia - Imóveis  Xangri-lá Litoral Norte RS">
            <a:extLst>
              <a:ext uri="{FF2B5EF4-FFF2-40B4-BE49-F238E27FC236}">
                <a16:creationId xmlns:a16="http://schemas.microsoft.com/office/drawing/2014/main" id="{6A1B5F0F-83D2-4C88-AA6A-4197E860A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9" t="15692" r="24528" b="19172"/>
          <a:stretch/>
        </p:blipFill>
        <p:spPr bwMode="auto">
          <a:xfrm>
            <a:off x="6505436" y="1452415"/>
            <a:ext cx="563738" cy="55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Bosques de Atlântida em Xangri-Lá - Litoral Imóveis">
            <a:extLst>
              <a:ext uri="{FF2B5EF4-FFF2-40B4-BE49-F238E27FC236}">
                <a16:creationId xmlns:a16="http://schemas.microsoft.com/office/drawing/2014/main" id="{AD1DCAD3-C1AF-459E-A6EA-06006624D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7" t="23747" r="32096" b="26444"/>
          <a:stretch/>
        </p:blipFill>
        <p:spPr bwMode="auto">
          <a:xfrm>
            <a:off x="4915976" y="1501430"/>
            <a:ext cx="474445" cy="5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0F1AD51C-3056-4026-B26D-B00AD9504C6C}"/>
              </a:ext>
            </a:extLst>
          </p:cNvPr>
          <p:cNvSpPr/>
          <p:nvPr/>
        </p:nvSpPr>
        <p:spPr>
          <a:xfrm>
            <a:off x="2953122" y="1409447"/>
            <a:ext cx="1254642" cy="168300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A753F44-EA16-451B-BB3D-BF3328BD7B34}"/>
              </a:ext>
            </a:extLst>
          </p:cNvPr>
          <p:cNvSpPr/>
          <p:nvPr/>
        </p:nvSpPr>
        <p:spPr>
          <a:xfrm>
            <a:off x="3070459" y="2199264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Proprietário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46696D43-35B4-4094-AF0B-7B127F6C67B8}"/>
              </a:ext>
            </a:extLst>
          </p:cNvPr>
          <p:cNvSpPr/>
          <p:nvPr/>
        </p:nvSpPr>
        <p:spPr>
          <a:xfrm>
            <a:off x="3070459" y="2492548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Lote/Casa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B23AADF1-343E-40B7-AB1D-D1C0740F5BCF}"/>
              </a:ext>
            </a:extLst>
          </p:cNvPr>
          <p:cNvCxnSpPr/>
          <p:nvPr/>
        </p:nvCxnSpPr>
        <p:spPr>
          <a:xfrm>
            <a:off x="3184568" y="2050229"/>
            <a:ext cx="7704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6978093-B74B-42AE-929C-6B9CF0DF4F6C}"/>
              </a:ext>
            </a:extLst>
          </p:cNvPr>
          <p:cNvSpPr/>
          <p:nvPr/>
        </p:nvSpPr>
        <p:spPr>
          <a:xfrm>
            <a:off x="3287939" y="2855070"/>
            <a:ext cx="563741" cy="151899"/>
          </a:xfrm>
          <a:prstGeom prst="roundRect">
            <a:avLst>
              <a:gd name="adj" fmla="val 0"/>
            </a:avLst>
          </a:prstGeom>
          <a:solidFill>
            <a:srgbClr val="07A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ENVIAR</a:t>
            </a: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47424B6E-C507-4EC8-8A29-9A345F7CCCBC}"/>
              </a:ext>
            </a:extLst>
          </p:cNvPr>
          <p:cNvSpPr/>
          <p:nvPr/>
        </p:nvSpPr>
        <p:spPr>
          <a:xfrm>
            <a:off x="4536512" y="1409447"/>
            <a:ext cx="1254642" cy="168300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D47DBF29-2DA8-4A74-BB15-D89FD40DE446}"/>
              </a:ext>
            </a:extLst>
          </p:cNvPr>
          <p:cNvSpPr/>
          <p:nvPr/>
        </p:nvSpPr>
        <p:spPr>
          <a:xfrm>
            <a:off x="4653849" y="2199264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Proprietário</a:t>
            </a: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8A475E03-55CB-4AC8-9CE9-7057B12D3AAA}"/>
              </a:ext>
            </a:extLst>
          </p:cNvPr>
          <p:cNvSpPr/>
          <p:nvPr/>
        </p:nvSpPr>
        <p:spPr>
          <a:xfrm>
            <a:off x="4653849" y="2492548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Lote/Casa</a:t>
            </a:r>
          </a:p>
        </p:txBody>
      </p: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78C58CB2-FE49-47F2-8B5B-CCAB35AC8AA1}"/>
              </a:ext>
            </a:extLst>
          </p:cNvPr>
          <p:cNvCxnSpPr/>
          <p:nvPr/>
        </p:nvCxnSpPr>
        <p:spPr>
          <a:xfrm>
            <a:off x="4767958" y="2050229"/>
            <a:ext cx="7704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66EB201A-6684-4BE8-8EFA-03AC4C59E510}"/>
              </a:ext>
            </a:extLst>
          </p:cNvPr>
          <p:cNvSpPr/>
          <p:nvPr/>
        </p:nvSpPr>
        <p:spPr>
          <a:xfrm>
            <a:off x="4871329" y="2855070"/>
            <a:ext cx="563741" cy="151899"/>
          </a:xfrm>
          <a:prstGeom prst="roundRect">
            <a:avLst>
              <a:gd name="adj" fmla="val 0"/>
            </a:avLst>
          </a:prstGeom>
          <a:solidFill>
            <a:srgbClr val="07A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ENVIAR</a:t>
            </a: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9709DCAD-7D0D-4DAE-BC2B-74ADF8066DA0}"/>
              </a:ext>
            </a:extLst>
          </p:cNvPr>
          <p:cNvSpPr/>
          <p:nvPr/>
        </p:nvSpPr>
        <p:spPr>
          <a:xfrm>
            <a:off x="6170618" y="1409447"/>
            <a:ext cx="1254642" cy="1683003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1C332B31-42A5-4956-8EAA-5F56E4616044}"/>
              </a:ext>
            </a:extLst>
          </p:cNvPr>
          <p:cNvSpPr/>
          <p:nvPr/>
        </p:nvSpPr>
        <p:spPr>
          <a:xfrm>
            <a:off x="6287955" y="2199264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Proprietário</a:t>
            </a: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384D216E-45F0-475C-858C-3EB2FBEC6DE2}"/>
              </a:ext>
            </a:extLst>
          </p:cNvPr>
          <p:cNvSpPr/>
          <p:nvPr/>
        </p:nvSpPr>
        <p:spPr>
          <a:xfrm>
            <a:off x="6287955" y="2492548"/>
            <a:ext cx="998701" cy="222396"/>
          </a:xfrm>
          <a:prstGeom prst="roundRect">
            <a:avLst>
              <a:gd name="adj" fmla="val 0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dirty="0">
                <a:solidFill>
                  <a:schemeClr val="bg2">
                    <a:lumMod val="75000"/>
                  </a:schemeClr>
                </a:solidFill>
              </a:rPr>
              <a:t>Lote/Casa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D6B01186-F60C-4FE7-9A2E-5485587EABA4}"/>
              </a:ext>
            </a:extLst>
          </p:cNvPr>
          <p:cNvCxnSpPr/>
          <p:nvPr/>
        </p:nvCxnSpPr>
        <p:spPr>
          <a:xfrm>
            <a:off x="6402064" y="2050229"/>
            <a:ext cx="77048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7060C3B6-BDFD-40A5-B48D-33707E38B6E3}"/>
              </a:ext>
            </a:extLst>
          </p:cNvPr>
          <p:cNvSpPr/>
          <p:nvPr/>
        </p:nvSpPr>
        <p:spPr>
          <a:xfrm>
            <a:off x="6505435" y="2855070"/>
            <a:ext cx="563741" cy="151899"/>
          </a:xfrm>
          <a:prstGeom prst="roundRect">
            <a:avLst>
              <a:gd name="adj" fmla="val 0"/>
            </a:avLst>
          </a:prstGeom>
          <a:solidFill>
            <a:srgbClr val="07AE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/>
              <a:t>ENVIAR</a:t>
            </a:r>
          </a:p>
        </p:txBody>
      </p:sp>
      <p:pic>
        <p:nvPicPr>
          <p:cNvPr id="59" name="Picture 2" descr="Info Icon 2508113">
            <a:extLst>
              <a:ext uri="{FF2B5EF4-FFF2-40B4-BE49-F238E27FC236}">
                <a16:creationId xmlns:a16="http://schemas.microsoft.com/office/drawing/2014/main" id="{EB14D968-3F13-4193-AD85-C6F9729A8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636" y="1460473"/>
            <a:ext cx="171412" cy="17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stro Molino - Página inicial | Facebook">
            <a:extLst>
              <a:ext uri="{FF2B5EF4-FFF2-40B4-BE49-F238E27FC236}">
                <a16:creationId xmlns:a16="http://schemas.microsoft.com/office/drawing/2014/main" id="{437DE284-CEB7-447F-A3F9-B5F6B331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71" y="934720"/>
            <a:ext cx="628112" cy="628112"/>
          </a:xfrm>
          <a:prstGeom prst="rect">
            <a:avLst/>
          </a:prstGeom>
          <a:noFill/>
          <a:ln w="381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FD51C57-A014-488F-BF7B-2499BF98650C}"/>
              </a:ext>
            </a:extLst>
          </p:cNvPr>
          <p:cNvSpPr txBox="1"/>
          <p:nvPr/>
        </p:nvSpPr>
        <p:spPr>
          <a:xfrm>
            <a:off x="9907811" y="410430"/>
            <a:ext cx="34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do Restaurante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F70317A3-5396-42A1-AE59-A4BB6CB857CD}"/>
              </a:ext>
            </a:extLst>
          </p:cNvPr>
          <p:cNvCxnSpPr>
            <a:cxnSpLocks/>
          </p:cNvCxnSpPr>
          <p:nvPr/>
        </p:nvCxnSpPr>
        <p:spPr>
          <a:xfrm flipV="1">
            <a:off x="9998073" y="728952"/>
            <a:ext cx="2047877" cy="15602"/>
          </a:xfrm>
          <a:prstGeom prst="line">
            <a:avLst/>
          </a:prstGeom>
          <a:ln w="12700">
            <a:solidFill>
              <a:srgbClr val="13A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31E2E0A-83D9-4690-808B-24C9FCBA4D3B}"/>
              </a:ext>
            </a:extLst>
          </p:cNvPr>
          <p:cNvCxnSpPr>
            <a:cxnSpLocks/>
          </p:cNvCxnSpPr>
          <p:nvPr/>
        </p:nvCxnSpPr>
        <p:spPr>
          <a:xfrm flipV="1">
            <a:off x="9461499" y="738202"/>
            <a:ext cx="1560512" cy="560098"/>
          </a:xfrm>
          <a:prstGeom prst="line">
            <a:avLst/>
          </a:prstGeom>
          <a:ln w="12700">
            <a:solidFill>
              <a:srgbClr val="13AEB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85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DEB1FEB-7DD0-491D-BB26-5D4C3F551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4" t="-1" r="4951" b="18382"/>
          <a:stretch/>
        </p:blipFill>
        <p:spPr>
          <a:xfrm>
            <a:off x="10102849" y="5873464"/>
            <a:ext cx="2038351" cy="886746"/>
          </a:xfrm>
          <a:prstGeom prst="rect">
            <a:avLst/>
          </a:prstGeom>
        </p:spPr>
      </p:pic>
      <p:pic>
        <p:nvPicPr>
          <p:cNvPr id="33" name="Picture 2" descr="Resultado de imagem para tela monitor">
            <a:extLst>
              <a:ext uri="{FF2B5EF4-FFF2-40B4-BE49-F238E27FC236}">
                <a16:creationId xmlns:a16="http://schemas.microsoft.com/office/drawing/2014/main" id="{02D95E70-2B19-4824-8F27-8A11EC994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7464" r="8332" b="5216"/>
          <a:stretch/>
        </p:blipFill>
        <p:spPr bwMode="auto">
          <a:xfrm>
            <a:off x="2220686" y="544286"/>
            <a:ext cx="7685314" cy="59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7587AF-C8D8-444A-9E72-2C4D448D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599" y="947890"/>
            <a:ext cx="6989115" cy="342091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BC7F40F2-14E4-4513-A2FD-50CD45992AB1}"/>
              </a:ext>
            </a:extLst>
          </p:cNvPr>
          <p:cNvSpPr txBox="1"/>
          <p:nvPr/>
        </p:nvSpPr>
        <p:spPr>
          <a:xfrm>
            <a:off x="257701" y="543454"/>
            <a:ext cx="204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Tela do Portaria do Condomínio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589EA6-A63A-45C5-8FD1-656834B409BD}"/>
              </a:ext>
            </a:extLst>
          </p:cNvPr>
          <p:cNvCxnSpPr>
            <a:cxnSpLocks/>
          </p:cNvCxnSpPr>
          <p:nvPr/>
        </p:nvCxnSpPr>
        <p:spPr>
          <a:xfrm flipV="1">
            <a:off x="9998073" y="728952"/>
            <a:ext cx="2047877" cy="15602"/>
          </a:xfrm>
          <a:prstGeom prst="line">
            <a:avLst/>
          </a:prstGeom>
          <a:ln w="12700">
            <a:solidFill>
              <a:srgbClr val="13A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1C0F093C-A242-4D75-B152-2FE5F061782F}"/>
              </a:ext>
            </a:extLst>
          </p:cNvPr>
          <p:cNvCxnSpPr>
            <a:cxnSpLocks/>
          </p:cNvCxnSpPr>
          <p:nvPr/>
        </p:nvCxnSpPr>
        <p:spPr>
          <a:xfrm flipH="1" flipV="1">
            <a:off x="1571359" y="1189785"/>
            <a:ext cx="1155132" cy="347626"/>
          </a:xfrm>
          <a:prstGeom prst="line">
            <a:avLst/>
          </a:prstGeom>
          <a:ln w="12700">
            <a:solidFill>
              <a:srgbClr val="13AEB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2A65A98-41CC-4B2E-AA92-08AB40AC5CCE}"/>
              </a:ext>
            </a:extLst>
          </p:cNvPr>
          <p:cNvCxnSpPr>
            <a:cxnSpLocks/>
          </p:cNvCxnSpPr>
          <p:nvPr/>
        </p:nvCxnSpPr>
        <p:spPr>
          <a:xfrm flipV="1">
            <a:off x="265894" y="1185712"/>
            <a:ext cx="1861706" cy="15602"/>
          </a:xfrm>
          <a:prstGeom prst="line">
            <a:avLst/>
          </a:prstGeom>
          <a:ln w="12700">
            <a:solidFill>
              <a:srgbClr val="13A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00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CFF1D91-DB48-44D0-A45F-8F5491786EC9}"/>
              </a:ext>
            </a:extLst>
          </p:cNvPr>
          <p:cNvSpPr/>
          <p:nvPr/>
        </p:nvSpPr>
        <p:spPr>
          <a:xfrm>
            <a:off x="0" y="3168588"/>
            <a:ext cx="12192000" cy="37548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1A854893-E1D4-48A5-AA8B-2EC28453BA92}"/>
              </a:ext>
            </a:extLst>
          </p:cNvPr>
          <p:cNvSpPr/>
          <p:nvPr/>
        </p:nvSpPr>
        <p:spPr>
          <a:xfrm>
            <a:off x="4297738" y="3377755"/>
            <a:ext cx="3510127" cy="284256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36">
            <a:extLst>
              <a:ext uri="{FF2B5EF4-FFF2-40B4-BE49-F238E27FC236}">
                <a16:creationId xmlns:a16="http://schemas.microsoft.com/office/drawing/2014/main" id="{655FBA49-33C6-4225-B596-814256148F95}"/>
              </a:ext>
            </a:extLst>
          </p:cNvPr>
          <p:cNvSpPr/>
          <p:nvPr/>
        </p:nvSpPr>
        <p:spPr>
          <a:xfrm>
            <a:off x="690715" y="3377756"/>
            <a:ext cx="3602619" cy="2842569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Seta: Pentágono 19">
            <a:extLst>
              <a:ext uri="{FF2B5EF4-FFF2-40B4-BE49-F238E27FC236}">
                <a16:creationId xmlns:a16="http://schemas.microsoft.com/office/drawing/2014/main" id="{B0DA1A6D-EF95-4F17-8120-0D2872B79704}"/>
              </a:ext>
            </a:extLst>
          </p:cNvPr>
          <p:cNvSpPr/>
          <p:nvPr/>
        </p:nvSpPr>
        <p:spPr>
          <a:xfrm>
            <a:off x="1871746" y="5436321"/>
            <a:ext cx="1553225" cy="357735"/>
          </a:xfrm>
          <a:prstGeom prst="homePlate">
            <a:avLst/>
          </a:prstGeom>
          <a:solidFill>
            <a:srgbClr val="13A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Cadastro</a:t>
            </a:r>
          </a:p>
        </p:txBody>
      </p:sp>
      <p:sp>
        <p:nvSpPr>
          <p:cNvPr id="21" name="Seta: Pentágono 20">
            <a:extLst>
              <a:ext uri="{FF2B5EF4-FFF2-40B4-BE49-F238E27FC236}">
                <a16:creationId xmlns:a16="http://schemas.microsoft.com/office/drawing/2014/main" id="{9032AD3A-AE0B-4692-B091-A0F2DAE573D5}"/>
              </a:ext>
            </a:extLst>
          </p:cNvPr>
          <p:cNvSpPr/>
          <p:nvPr/>
        </p:nvSpPr>
        <p:spPr>
          <a:xfrm>
            <a:off x="1871746" y="5827118"/>
            <a:ext cx="1553225" cy="35773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Autorização</a:t>
            </a:r>
          </a:p>
        </p:txBody>
      </p:sp>
      <p:sp>
        <p:nvSpPr>
          <p:cNvPr id="22" name="Seta: Pentágono 21">
            <a:extLst>
              <a:ext uri="{FF2B5EF4-FFF2-40B4-BE49-F238E27FC236}">
                <a16:creationId xmlns:a16="http://schemas.microsoft.com/office/drawing/2014/main" id="{3C499E59-44ED-48A0-9B97-081AE702488D}"/>
              </a:ext>
            </a:extLst>
          </p:cNvPr>
          <p:cNvSpPr/>
          <p:nvPr/>
        </p:nvSpPr>
        <p:spPr>
          <a:xfrm>
            <a:off x="5783579" y="5736794"/>
            <a:ext cx="1553225" cy="35773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Liberação</a:t>
            </a:r>
          </a:p>
        </p:txBody>
      </p:sp>
      <p:sp>
        <p:nvSpPr>
          <p:cNvPr id="11" name="Freihandform 68">
            <a:extLst>
              <a:ext uri="{FF2B5EF4-FFF2-40B4-BE49-F238E27FC236}">
                <a16:creationId xmlns:a16="http://schemas.microsoft.com/office/drawing/2014/main" id="{CDAE2D2B-4D37-4F42-8F4C-93D1DA653234}"/>
              </a:ext>
            </a:extLst>
          </p:cNvPr>
          <p:cNvSpPr/>
          <p:nvPr/>
        </p:nvSpPr>
        <p:spPr bwMode="gray">
          <a:xfrm>
            <a:off x="690715" y="5219697"/>
            <a:ext cx="7102036" cy="824389"/>
          </a:xfrm>
          <a:custGeom>
            <a:avLst/>
            <a:gdLst>
              <a:gd name="connsiteX0" fmla="*/ 0 w 6197600"/>
              <a:gd name="connsiteY0" fmla="*/ 2810933 h 2810933"/>
              <a:gd name="connsiteX1" fmla="*/ 2247900 w 6197600"/>
              <a:gd name="connsiteY1" fmla="*/ 1972733 h 2810933"/>
              <a:gd name="connsiteX2" fmla="*/ 4318000 w 6197600"/>
              <a:gd name="connsiteY2" fmla="*/ 55033 h 2810933"/>
              <a:gd name="connsiteX3" fmla="*/ 6197600 w 6197600"/>
              <a:gd name="connsiteY3" fmla="*/ 1642533 h 2810933"/>
              <a:gd name="connsiteX0" fmla="*/ 0 w 6422448"/>
              <a:gd name="connsiteY0" fmla="*/ 2757203 h 2757203"/>
              <a:gd name="connsiteX1" fmla="*/ 2247900 w 6422448"/>
              <a:gd name="connsiteY1" fmla="*/ 1919003 h 2757203"/>
              <a:gd name="connsiteX2" fmla="*/ 4318000 w 6422448"/>
              <a:gd name="connsiteY2" fmla="*/ 1303 h 2757203"/>
              <a:gd name="connsiteX3" fmla="*/ 6422448 w 6422448"/>
              <a:gd name="connsiteY3" fmla="*/ 2142260 h 2757203"/>
              <a:gd name="connsiteX0" fmla="*/ 0 w 6842816"/>
              <a:gd name="connsiteY0" fmla="*/ 2443926 h 2443926"/>
              <a:gd name="connsiteX1" fmla="*/ 2668268 w 6842816"/>
              <a:gd name="connsiteY1" fmla="*/ 1919003 h 2443926"/>
              <a:gd name="connsiteX2" fmla="*/ 4738368 w 6842816"/>
              <a:gd name="connsiteY2" fmla="*/ 1303 h 2443926"/>
              <a:gd name="connsiteX3" fmla="*/ 6842816 w 6842816"/>
              <a:gd name="connsiteY3" fmla="*/ 2142260 h 2443926"/>
              <a:gd name="connsiteX0" fmla="*/ 0 w 6842816"/>
              <a:gd name="connsiteY0" fmla="*/ 2443926 h 2443926"/>
              <a:gd name="connsiteX1" fmla="*/ 3430796 w 6842816"/>
              <a:gd name="connsiteY1" fmla="*/ 2159182 h 2443926"/>
              <a:gd name="connsiteX2" fmla="*/ 4738368 w 6842816"/>
              <a:gd name="connsiteY2" fmla="*/ 1303 h 2443926"/>
              <a:gd name="connsiteX3" fmla="*/ 6842816 w 6842816"/>
              <a:gd name="connsiteY3" fmla="*/ 2142260 h 2443926"/>
              <a:gd name="connsiteX0" fmla="*/ 0 w 6881920"/>
              <a:gd name="connsiteY0" fmla="*/ 2443768 h 2443768"/>
              <a:gd name="connsiteX1" fmla="*/ 3430796 w 6881920"/>
              <a:gd name="connsiteY1" fmla="*/ 2159024 h 2443768"/>
              <a:gd name="connsiteX2" fmla="*/ 4738368 w 6881920"/>
              <a:gd name="connsiteY2" fmla="*/ 1145 h 2443768"/>
              <a:gd name="connsiteX3" fmla="*/ 6881920 w 6881920"/>
              <a:gd name="connsiteY3" fmla="*/ 2382281 h 2443768"/>
              <a:gd name="connsiteX0" fmla="*/ 0 w 6881920"/>
              <a:gd name="connsiteY0" fmla="*/ 2297663 h 2297663"/>
              <a:gd name="connsiteX1" fmla="*/ 3430796 w 6881920"/>
              <a:gd name="connsiteY1" fmla="*/ 2012919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310013"/>
              <a:gd name="connsiteX1" fmla="*/ 3645868 w 6881920"/>
              <a:gd name="connsiteY1" fmla="*/ 2075575 h 2310013"/>
              <a:gd name="connsiteX2" fmla="*/ 4943665 w 6881920"/>
              <a:gd name="connsiteY2" fmla="*/ 1236 h 2310013"/>
              <a:gd name="connsiteX3" fmla="*/ 6881920 w 6881920"/>
              <a:gd name="connsiteY3" fmla="*/ 2236176 h 2310013"/>
              <a:gd name="connsiteX0" fmla="*/ 0 w 6881920"/>
              <a:gd name="connsiteY0" fmla="*/ 2297663 h 2361739"/>
              <a:gd name="connsiteX1" fmla="*/ 3645868 w 6881920"/>
              <a:gd name="connsiteY1" fmla="*/ 2075575 h 2361739"/>
              <a:gd name="connsiteX2" fmla="*/ 4943665 w 6881920"/>
              <a:gd name="connsiteY2" fmla="*/ 1236 h 2361739"/>
              <a:gd name="connsiteX3" fmla="*/ 6881920 w 6881920"/>
              <a:gd name="connsiteY3" fmla="*/ 2236176 h 2361739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13488"/>
              <a:gd name="connsiteY0" fmla="*/ 2130582 h 2244261"/>
              <a:gd name="connsiteX1" fmla="*/ 3577436 w 6813488"/>
              <a:gd name="connsiteY1" fmla="*/ 2075575 h 2244261"/>
              <a:gd name="connsiteX2" fmla="*/ 4875233 w 6813488"/>
              <a:gd name="connsiteY2" fmla="*/ 1236 h 2244261"/>
              <a:gd name="connsiteX3" fmla="*/ 6813488 w 6813488"/>
              <a:gd name="connsiteY3" fmla="*/ 2236176 h 2244261"/>
              <a:gd name="connsiteX0" fmla="*/ 0 w 6813488"/>
              <a:gd name="connsiteY0" fmla="*/ 2130582 h 2236176"/>
              <a:gd name="connsiteX1" fmla="*/ 3577436 w 6813488"/>
              <a:gd name="connsiteY1" fmla="*/ 2075575 h 2236176"/>
              <a:gd name="connsiteX2" fmla="*/ 4875233 w 6813488"/>
              <a:gd name="connsiteY2" fmla="*/ 1236 h 2236176"/>
              <a:gd name="connsiteX3" fmla="*/ 6813488 w 6813488"/>
              <a:gd name="connsiteY3" fmla="*/ 2236176 h 2236176"/>
              <a:gd name="connsiteX0" fmla="*/ 0 w 6813488"/>
              <a:gd name="connsiteY0" fmla="*/ 2151453 h 2266671"/>
              <a:gd name="connsiteX1" fmla="*/ 3577436 w 6813488"/>
              <a:gd name="connsiteY1" fmla="*/ 2096446 h 2266671"/>
              <a:gd name="connsiteX2" fmla="*/ 5266273 w 6813488"/>
              <a:gd name="connsiteY2" fmla="*/ 1221 h 2266671"/>
              <a:gd name="connsiteX3" fmla="*/ 6813488 w 6813488"/>
              <a:gd name="connsiteY3" fmla="*/ 2257047 h 2266671"/>
              <a:gd name="connsiteX0" fmla="*/ 0 w 6813488"/>
              <a:gd name="connsiteY0" fmla="*/ 2151453 h 2257047"/>
              <a:gd name="connsiteX1" fmla="*/ 3577436 w 6813488"/>
              <a:gd name="connsiteY1" fmla="*/ 2096446 h 2257047"/>
              <a:gd name="connsiteX2" fmla="*/ 5266273 w 6813488"/>
              <a:gd name="connsiteY2" fmla="*/ 1221 h 2257047"/>
              <a:gd name="connsiteX3" fmla="*/ 6813488 w 6813488"/>
              <a:gd name="connsiteY3" fmla="*/ 2257047 h 2257047"/>
              <a:gd name="connsiteX0" fmla="*/ 0 w 6813488"/>
              <a:gd name="connsiteY0" fmla="*/ 2130583 h 2244262"/>
              <a:gd name="connsiteX1" fmla="*/ 3577436 w 6813488"/>
              <a:gd name="connsiteY1" fmla="*/ 2075576 h 2244262"/>
              <a:gd name="connsiteX2" fmla="*/ 5344481 w 6813488"/>
              <a:gd name="connsiteY2" fmla="*/ 1236 h 2244262"/>
              <a:gd name="connsiteX3" fmla="*/ 6813488 w 6813488"/>
              <a:gd name="connsiteY3" fmla="*/ 2236177 h 2244262"/>
              <a:gd name="connsiteX0" fmla="*/ 0 w 6813488"/>
              <a:gd name="connsiteY0" fmla="*/ 2129347 h 2243026"/>
              <a:gd name="connsiteX1" fmla="*/ 3577436 w 6813488"/>
              <a:gd name="connsiteY1" fmla="*/ 2074340 h 2243026"/>
              <a:gd name="connsiteX2" fmla="*/ 5344481 w 6813488"/>
              <a:gd name="connsiteY2" fmla="*/ 0 h 2243026"/>
              <a:gd name="connsiteX3" fmla="*/ 6813488 w 6813488"/>
              <a:gd name="connsiteY3" fmla="*/ 2234941 h 2243026"/>
              <a:gd name="connsiteX0" fmla="*/ 0 w 6813488"/>
              <a:gd name="connsiteY0" fmla="*/ 2129372 h 2243051"/>
              <a:gd name="connsiteX1" fmla="*/ 3577436 w 6813488"/>
              <a:gd name="connsiteY1" fmla="*/ 2074365 h 2243051"/>
              <a:gd name="connsiteX2" fmla="*/ 5344481 w 6813488"/>
              <a:gd name="connsiteY2" fmla="*/ 25 h 2243051"/>
              <a:gd name="connsiteX3" fmla="*/ 6813488 w 6813488"/>
              <a:gd name="connsiteY3" fmla="*/ 2234966 h 2243051"/>
              <a:gd name="connsiteX0" fmla="*/ 0 w 6825165"/>
              <a:gd name="connsiteY0" fmla="*/ 2185501 h 2265598"/>
              <a:gd name="connsiteX1" fmla="*/ 3589113 w 6825165"/>
              <a:gd name="connsiteY1" fmla="*/ 2074365 h 2265598"/>
              <a:gd name="connsiteX2" fmla="*/ 5356158 w 6825165"/>
              <a:gd name="connsiteY2" fmla="*/ 25 h 2265598"/>
              <a:gd name="connsiteX3" fmla="*/ 6825165 w 6825165"/>
              <a:gd name="connsiteY3" fmla="*/ 2234966 h 2265598"/>
              <a:gd name="connsiteX0" fmla="*/ 0 w 6825165"/>
              <a:gd name="connsiteY0" fmla="*/ 2185501 h 2272360"/>
              <a:gd name="connsiteX1" fmla="*/ 3005199 w 6825165"/>
              <a:gd name="connsiteY1" fmla="*/ 2200874 h 2272360"/>
              <a:gd name="connsiteX2" fmla="*/ 3589113 w 6825165"/>
              <a:gd name="connsiteY2" fmla="*/ 2074365 h 2272360"/>
              <a:gd name="connsiteX3" fmla="*/ 5356158 w 6825165"/>
              <a:gd name="connsiteY3" fmla="*/ 25 h 2272360"/>
              <a:gd name="connsiteX4" fmla="*/ 6825165 w 6825165"/>
              <a:gd name="connsiteY4" fmla="*/ 2234966 h 2272360"/>
              <a:gd name="connsiteX0" fmla="*/ 0 w 6825165"/>
              <a:gd name="connsiteY0" fmla="*/ 2185500 h 2234965"/>
              <a:gd name="connsiteX1" fmla="*/ 1863568 w 6825165"/>
              <a:gd name="connsiteY1" fmla="*/ 1425704 h 2234965"/>
              <a:gd name="connsiteX2" fmla="*/ 3589113 w 6825165"/>
              <a:gd name="connsiteY2" fmla="*/ 2074364 h 2234965"/>
              <a:gd name="connsiteX3" fmla="*/ 5356158 w 6825165"/>
              <a:gd name="connsiteY3" fmla="*/ 24 h 2234965"/>
              <a:gd name="connsiteX4" fmla="*/ 6825165 w 6825165"/>
              <a:gd name="connsiteY4" fmla="*/ 2234965 h 2234965"/>
              <a:gd name="connsiteX0" fmla="*/ 0 w 6825165"/>
              <a:gd name="connsiteY0" fmla="*/ 814813 h 864278"/>
              <a:gd name="connsiteX1" fmla="*/ 1863568 w 6825165"/>
              <a:gd name="connsiteY1" fmla="*/ 55017 h 864278"/>
              <a:gd name="connsiteX2" fmla="*/ 3589113 w 6825165"/>
              <a:gd name="connsiteY2" fmla="*/ 703677 h 864278"/>
              <a:gd name="connsiteX3" fmla="*/ 5285359 w 6825165"/>
              <a:gd name="connsiteY3" fmla="*/ 62 h 864278"/>
              <a:gd name="connsiteX4" fmla="*/ 6825165 w 6825165"/>
              <a:gd name="connsiteY4" fmla="*/ 864278 h 864278"/>
              <a:gd name="connsiteX0" fmla="*/ 0 w 6825165"/>
              <a:gd name="connsiteY0" fmla="*/ 814813 h 864278"/>
              <a:gd name="connsiteX1" fmla="*/ 1863568 w 6825165"/>
              <a:gd name="connsiteY1" fmla="*/ 55017 h 864278"/>
              <a:gd name="connsiteX2" fmla="*/ 3589113 w 6825165"/>
              <a:gd name="connsiteY2" fmla="*/ 703677 h 864278"/>
              <a:gd name="connsiteX3" fmla="*/ 5285359 w 6825165"/>
              <a:gd name="connsiteY3" fmla="*/ 62 h 864278"/>
              <a:gd name="connsiteX4" fmla="*/ 6825165 w 6825165"/>
              <a:gd name="connsiteY4" fmla="*/ 864278 h 864278"/>
              <a:gd name="connsiteX0" fmla="*/ 0 w 6825165"/>
              <a:gd name="connsiteY0" fmla="*/ 814813 h 864278"/>
              <a:gd name="connsiteX1" fmla="*/ 1863568 w 6825165"/>
              <a:gd name="connsiteY1" fmla="*/ 55017 h 864278"/>
              <a:gd name="connsiteX2" fmla="*/ 3589113 w 6825165"/>
              <a:gd name="connsiteY2" fmla="*/ 703677 h 864278"/>
              <a:gd name="connsiteX3" fmla="*/ 5285359 w 6825165"/>
              <a:gd name="connsiteY3" fmla="*/ 62 h 864278"/>
              <a:gd name="connsiteX4" fmla="*/ 6825165 w 6825165"/>
              <a:gd name="connsiteY4" fmla="*/ 864278 h 864278"/>
              <a:gd name="connsiteX0" fmla="*/ 0 w 6825165"/>
              <a:gd name="connsiteY0" fmla="*/ 786455 h 835920"/>
              <a:gd name="connsiteX1" fmla="*/ 1863568 w 6825165"/>
              <a:gd name="connsiteY1" fmla="*/ 26659 h 835920"/>
              <a:gd name="connsiteX2" fmla="*/ 3589113 w 6825165"/>
              <a:gd name="connsiteY2" fmla="*/ 675319 h 835920"/>
              <a:gd name="connsiteX3" fmla="*/ 5542005 w 6825165"/>
              <a:gd name="connsiteY3" fmla="*/ 64 h 835920"/>
              <a:gd name="connsiteX4" fmla="*/ 6825165 w 6825165"/>
              <a:gd name="connsiteY4" fmla="*/ 835920 h 835920"/>
              <a:gd name="connsiteX0" fmla="*/ 0 w 6825165"/>
              <a:gd name="connsiteY0" fmla="*/ 795907 h 845372"/>
              <a:gd name="connsiteX1" fmla="*/ 1863568 w 6825165"/>
              <a:gd name="connsiteY1" fmla="*/ 36111 h 845372"/>
              <a:gd name="connsiteX2" fmla="*/ 3589113 w 6825165"/>
              <a:gd name="connsiteY2" fmla="*/ 684771 h 845372"/>
              <a:gd name="connsiteX3" fmla="*/ 5435807 w 6825165"/>
              <a:gd name="connsiteY3" fmla="*/ 63 h 845372"/>
              <a:gd name="connsiteX4" fmla="*/ 6825165 w 6825165"/>
              <a:gd name="connsiteY4" fmla="*/ 845372 h 845372"/>
              <a:gd name="connsiteX0" fmla="*/ 0 w 6825165"/>
              <a:gd name="connsiteY0" fmla="*/ 760187 h 809652"/>
              <a:gd name="connsiteX1" fmla="*/ 1863568 w 6825165"/>
              <a:gd name="connsiteY1" fmla="*/ 391 h 809652"/>
              <a:gd name="connsiteX2" fmla="*/ 3589113 w 6825165"/>
              <a:gd name="connsiteY2" fmla="*/ 649051 h 809652"/>
              <a:gd name="connsiteX3" fmla="*/ 5426032 w 6825165"/>
              <a:gd name="connsiteY3" fmla="*/ 120981 h 809652"/>
              <a:gd name="connsiteX4" fmla="*/ 6825165 w 6825165"/>
              <a:gd name="connsiteY4" fmla="*/ 809652 h 809652"/>
              <a:gd name="connsiteX0" fmla="*/ 0 w 6825165"/>
              <a:gd name="connsiteY0" fmla="*/ 760194 h 809659"/>
              <a:gd name="connsiteX1" fmla="*/ 1863568 w 6825165"/>
              <a:gd name="connsiteY1" fmla="*/ 398 h 809659"/>
              <a:gd name="connsiteX2" fmla="*/ 3589113 w 6825165"/>
              <a:gd name="connsiteY2" fmla="*/ 649058 h 809659"/>
              <a:gd name="connsiteX3" fmla="*/ 5416256 w 6825165"/>
              <a:gd name="connsiteY3" fmla="*/ 204529 h 809659"/>
              <a:gd name="connsiteX4" fmla="*/ 6825165 w 6825165"/>
              <a:gd name="connsiteY4" fmla="*/ 809659 h 809659"/>
              <a:gd name="connsiteX0" fmla="*/ 0 w 6825165"/>
              <a:gd name="connsiteY0" fmla="*/ 760194 h 809659"/>
              <a:gd name="connsiteX1" fmla="*/ 1863568 w 6825165"/>
              <a:gd name="connsiteY1" fmla="*/ 398 h 809659"/>
              <a:gd name="connsiteX2" fmla="*/ 3589113 w 6825165"/>
              <a:gd name="connsiteY2" fmla="*/ 649058 h 809659"/>
              <a:gd name="connsiteX3" fmla="*/ 5474912 w 6825165"/>
              <a:gd name="connsiteY3" fmla="*/ 204529 h 809659"/>
              <a:gd name="connsiteX4" fmla="*/ 6825165 w 6825165"/>
              <a:gd name="connsiteY4" fmla="*/ 809659 h 809659"/>
              <a:gd name="connsiteX0" fmla="*/ 0 w 6825165"/>
              <a:gd name="connsiteY0" fmla="*/ 760194 h 809659"/>
              <a:gd name="connsiteX1" fmla="*/ 1863568 w 6825165"/>
              <a:gd name="connsiteY1" fmla="*/ 398 h 809659"/>
              <a:gd name="connsiteX2" fmla="*/ 3589113 w 6825165"/>
              <a:gd name="connsiteY2" fmla="*/ 649058 h 809659"/>
              <a:gd name="connsiteX3" fmla="*/ 5474912 w 6825165"/>
              <a:gd name="connsiteY3" fmla="*/ 204529 h 809659"/>
              <a:gd name="connsiteX4" fmla="*/ 6825165 w 6825165"/>
              <a:gd name="connsiteY4" fmla="*/ 809659 h 80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5165" h="809659">
                <a:moveTo>
                  <a:pt x="0" y="760194"/>
                </a:moveTo>
                <a:cubicBezTo>
                  <a:pt x="621189" y="506929"/>
                  <a:pt x="1224679" y="-1575"/>
                  <a:pt x="1863568" y="398"/>
                </a:cubicBezTo>
                <a:cubicBezTo>
                  <a:pt x="2461754" y="-18125"/>
                  <a:pt x="2987222" y="615036"/>
                  <a:pt x="3589113" y="649058"/>
                </a:cubicBezTo>
                <a:cubicBezTo>
                  <a:pt x="4191004" y="683080"/>
                  <a:pt x="4816630" y="196907"/>
                  <a:pt x="5474912" y="204529"/>
                </a:cubicBezTo>
                <a:cubicBezTo>
                  <a:pt x="6142971" y="180824"/>
                  <a:pt x="6478032" y="318592"/>
                  <a:pt x="6825165" y="809659"/>
                </a:cubicBezTo>
              </a:path>
            </a:pathLst>
          </a:custGeom>
          <a:noFill/>
          <a:ln w="38100" cap="flat" cmpd="sng" algn="ctr">
            <a:solidFill>
              <a:srgbClr val="13AEB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8" name="Gruppieren 4">
            <a:extLst>
              <a:ext uri="{FF2B5EF4-FFF2-40B4-BE49-F238E27FC236}">
                <a16:creationId xmlns:a16="http://schemas.microsoft.com/office/drawing/2014/main" id="{AF45D4C9-E98E-4270-9E69-DB6ECB85E565}"/>
              </a:ext>
            </a:extLst>
          </p:cNvPr>
          <p:cNvGrpSpPr/>
          <p:nvPr/>
        </p:nvGrpSpPr>
        <p:grpSpPr>
          <a:xfrm>
            <a:off x="618301" y="3213108"/>
            <a:ext cx="7512817" cy="3058017"/>
            <a:chOff x="689018" y="1555200"/>
            <a:chExt cx="8131132" cy="3888000"/>
          </a:xfrm>
        </p:grpSpPr>
        <p:cxnSp>
          <p:nvCxnSpPr>
            <p:cNvPr id="29" name="Gerade Verbindung mit Pfeil 46">
              <a:extLst>
                <a:ext uri="{FF2B5EF4-FFF2-40B4-BE49-F238E27FC236}">
                  <a16:creationId xmlns:a16="http://schemas.microsoft.com/office/drawing/2014/main" id="{11621318-1B1A-4CBA-895F-94189887B46C}"/>
                </a:ext>
              </a:extLst>
            </p:cNvPr>
            <p:cNvCxnSpPr/>
            <p:nvPr/>
          </p:nvCxnSpPr>
          <p:spPr bwMode="gray">
            <a:xfrm>
              <a:off x="690607" y="5442746"/>
              <a:ext cx="8129543" cy="454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 type="none"/>
              <a:tailEnd type="triangle"/>
            </a:ln>
          </p:spPr>
        </p:cxnSp>
        <p:cxnSp>
          <p:nvCxnSpPr>
            <p:cNvPr id="30" name="Gerade Verbindung mit Pfeil 52">
              <a:extLst>
                <a:ext uri="{FF2B5EF4-FFF2-40B4-BE49-F238E27FC236}">
                  <a16:creationId xmlns:a16="http://schemas.microsoft.com/office/drawing/2014/main" id="{CF8B9DD9-7AAB-4220-82FB-E459D52492CC}"/>
                </a:ext>
              </a:extLst>
            </p:cNvPr>
            <p:cNvCxnSpPr/>
            <p:nvPr/>
          </p:nvCxnSpPr>
          <p:spPr bwMode="gray">
            <a:xfrm flipV="1">
              <a:off x="689018" y="1555200"/>
              <a:ext cx="794" cy="3887546"/>
            </a:xfrm>
            <a:prstGeom prst="straightConnector1">
              <a:avLst/>
            </a:prstGeom>
            <a:noFill/>
            <a:ln w="12700">
              <a:solidFill>
                <a:schemeClr val="bg1"/>
              </a:solidFill>
              <a:prstDash val="solid"/>
              <a:round/>
              <a:headEnd type="none"/>
              <a:tailEnd type="triangle"/>
            </a:ln>
          </p:spPr>
        </p:cxn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57C91BF-22F2-4940-AFCD-E521BD1E285A}"/>
              </a:ext>
            </a:extLst>
          </p:cNvPr>
          <p:cNvSpPr txBox="1"/>
          <p:nvPr/>
        </p:nvSpPr>
        <p:spPr>
          <a:xfrm rot="16200000">
            <a:off x="50775" y="4588049"/>
            <a:ext cx="724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B3A63F-0106-4E7F-BD5F-CDBC1244C14F}"/>
              </a:ext>
            </a:extLst>
          </p:cNvPr>
          <p:cNvSpPr txBox="1"/>
          <p:nvPr/>
        </p:nvSpPr>
        <p:spPr>
          <a:xfrm>
            <a:off x="3993751" y="626698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084A5DE-E755-4EA9-AE66-C63E6FB00276}"/>
              </a:ext>
            </a:extLst>
          </p:cNvPr>
          <p:cNvSpPr txBox="1"/>
          <p:nvPr/>
        </p:nvSpPr>
        <p:spPr>
          <a:xfrm>
            <a:off x="5116130" y="3440885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Entregador na portaria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4F5F5E8-5BA6-4389-906A-97F745967DCA}"/>
              </a:ext>
            </a:extLst>
          </p:cNvPr>
          <p:cNvSpPr txBox="1"/>
          <p:nvPr/>
        </p:nvSpPr>
        <p:spPr>
          <a:xfrm>
            <a:off x="8436693" y="3429000"/>
            <a:ext cx="35101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 com Entrada Segura. 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Antecipação de 2/3 do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pocesso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dar fluidez ao processo.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BD90392C-F230-4803-93ED-285B75658986}"/>
              </a:ext>
            </a:extLst>
          </p:cNvPr>
          <p:cNvSpPr/>
          <p:nvPr/>
        </p:nvSpPr>
        <p:spPr>
          <a:xfrm>
            <a:off x="3860416" y="157359"/>
            <a:ext cx="3602619" cy="2881050"/>
          </a:xfrm>
          <a:prstGeom prst="rect">
            <a:avLst/>
          </a:prstGeom>
          <a:solidFill>
            <a:srgbClr val="F0F0F0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DC797C95-F72E-4CC0-BDD2-23B182C57577}"/>
              </a:ext>
            </a:extLst>
          </p:cNvPr>
          <p:cNvSpPr/>
          <p:nvPr/>
        </p:nvSpPr>
        <p:spPr>
          <a:xfrm>
            <a:off x="7467439" y="159628"/>
            <a:ext cx="3510127" cy="2842569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Freihandform 68">
            <a:extLst>
              <a:ext uri="{FF2B5EF4-FFF2-40B4-BE49-F238E27FC236}">
                <a16:creationId xmlns:a16="http://schemas.microsoft.com/office/drawing/2014/main" id="{CD25FBA8-E9DA-46C9-A6D2-41934713D60F}"/>
              </a:ext>
            </a:extLst>
          </p:cNvPr>
          <p:cNvSpPr/>
          <p:nvPr/>
        </p:nvSpPr>
        <p:spPr bwMode="gray">
          <a:xfrm>
            <a:off x="3539271" y="651179"/>
            <a:ext cx="7423181" cy="2296502"/>
          </a:xfrm>
          <a:custGeom>
            <a:avLst/>
            <a:gdLst>
              <a:gd name="connsiteX0" fmla="*/ 0 w 6197600"/>
              <a:gd name="connsiteY0" fmla="*/ 2810933 h 2810933"/>
              <a:gd name="connsiteX1" fmla="*/ 2247900 w 6197600"/>
              <a:gd name="connsiteY1" fmla="*/ 1972733 h 2810933"/>
              <a:gd name="connsiteX2" fmla="*/ 4318000 w 6197600"/>
              <a:gd name="connsiteY2" fmla="*/ 55033 h 2810933"/>
              <a:gd name="connsiteX3" fmla="*/ 6197600 w 6197600"/>
              <a:gd name="connsiteY3" fmla="*/ 1642533 h 2810933"/>
              <a:gd name="connsiteX0" fmla="*/ 0 w 6422448"/>
              <a:gd name="connsiteY0" fmla="*/ 2757203 h 2757203"/>
              <a:gd name="connsiteX1" fmla="*/ 2247900 w 6422448"/>
              <a:gd name="connsiteY1" fmla="*/ 1919003 h 2757203"/>
              <a:gd name="connsiteX2" fmla="*/ 4318000 w 6422448"/>
              <a:gd name="connsiteY2" fmla="*/ 1303 h 2757203"/>
              <a:gd name="connsiteX3" fmla="*/ 6422448 w 6422448"/>
              <a:gd name="connsiteY3" fmla="*/ 2142260 h 2757203"/>
              <a:gd name="connsiteX0" fmla="*/ 0 w 6842816"/>
              <a:gd name="connsiteY0" fmla="*/ 2443926 h 2443926"/>
              <a:gd name="connsiteX1" fmla="*/ 2668268 w 6842816"/>
              <a:gd name="connsiteY1" fmla="*/ 1919003 h 2443926"/>
              <a:gd name="connsiteX2" fmla="*/ 4738368 w 6842816"/>
              <a:gd name="connsiteY2" fmla="*/ 1303 h 2443926"/>
              <a:gd name="connsiteX3" fmla="*/ 6842816 w 6842816"/>
              <a:gd name="connsiteY3" fmla="*/ 2142260 h 2443926"/>
              <a:gd name="connsiteX0" fmla="*/ 0 w 6842816"/>
              <a:gd name="connsiteY0" fmla="*/ 2443926 h 2443926"/>
              <a:gd name="connsiteX1" fmla="*/ 3430796 w 6842816"/>
              <a:gd name="connsiteY1" fmla="*/ 2159182 h 2443926"/>
              <a:gd name="connsiteX2" fmla="*/ 4738368 w 6842816"/>
              <a:gd name="connsiteY2" fmla="*/ 1303 h 2443926"/>
              <a:gd name="connsiteX3" fmla="*/ 6842816 w 6842816"/>
              <a:gd name="connsiteY3" fmla="*/ 2142260 h 2443926"/>
              <a:gd name="connsiteX0" fmla="*/ 0 w 6881920"/>
              <a:gd name="connsiteY0" fmla="*/ 2443768 h 2443768"/>
              <a:gd name="connsiteX1" fmla="*/ 3430796 w 6881920"/>
              <a:gd name="connsiteY1" fmla="*/ 2159024 h 2443768"/>
              <a:gd name="connsiteX2" fmla="*/ 4738368 w 6881920"/>
              <a:gd name="connsiteY2" fmla="*/ 1145 h 2443768"/>
              <a:gd name="connsiteX3" fmla="*/ 6881920 w 6881920"/>
              <a:gd name="connsiteY3" fmla="*/ 2382281 h 2443768"/>
              <a:gd name="connsiteX0" fmla="*/ 0 w 6881920"/>
              <a:gd name="connsiteY0" fmla="*/ 2297663 h 2297663"/>
              <a:gd name="connsiteX1" fmla="*/ 3430796 w 6881920"/>
              <a:gd name="connsiteY1" fmla="*/ 2012919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310013"/>
              <a:gd name="connsiteX1" fmla="*/ 3645868 w 6881920"/>
              <a:gd name="connsiteY1" fmla="*/ 2075575 h 2310013"/>
              <a:gd name="connsiteX2" fmla="*/ 4943665 w 6881920"/>
              <a:gd name="connsiteY2" fmla="*/ 1236 h 2310013"/>
              <a:gd name="connsiteX3" fmla="*/ 6881920 w 6881920"/>
              <a:gd name="connsiteY3" fmla="*/ 2236176 h 2310013"/>
              <a:gd name="connsiteX0" fmla="*/ 0 w 6881920"/>
              <a:gd name="connsiteY0" fmla="*/ 2297663 h 2361739"/>
              <a:gd name="connsiteX1" fmla="*/ 3645868 w 6881920"/>
              <a:gd name="connsiteY1" fmla="*/ 2075575 h 2361739"/>
              <a:gd name="connsiteX2" fmla="*/ 4943665 w 6881920"/>
              <a:gd name="connsiteY2" fmla="*/ 1236 h 2361739"/>
              <a:gd name="connsiteX3" fmla="*/ 6881920 w 6881920"/>
              <a:gd name="connsiteY3" fmla="*/ 2236176 h 2361739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81920"/>
              <a:gd name="connsiteY0" fmla="*/ 2297663 h 2297663"/>
              <a:gd name="connsiteX1" fmla="*/ 3645868 w 6881920"/>
              <a:gd name="connsiteY1" fmla="*/ 2075575 h 2297663"/>
              <a:gd name="connsiteX2" fmla="*/ 4943665 w 6881920"/>
              <a:gd name="connsiteY2" fmla="*/ 1236 h 2297663"/>
              <a:gd name="connsiteX3" fmla="*/ 6881920 w 6881920"/>
              <a:gd name="connsiteY3" fmla="*/ 2236176 h 2297663"/>
              <a:gd name="connsiteX0" fmla="*/ 0 w 6813488"/>
              <a:gd name="connsiteY0" fmla="*/ 2130582 h 2244261"/>
              <a:gd name="connsiteX1" fmla="*/ 3577436 w 6813488"/>
              <a:gd name="connsiteY1" fmla="*/ 2075575 h 2244261"/>
              <a:gd name="connsiteX2" fmla="*/ 4875233 w 6813488"/>
              <a:gd name="connsiteY2" fmla="*/ 1236 h 2244261"/>
              <a:gd name="connsiteX3" fmla="*/ 6813488 w 6813488"/>
              <a:gd name="connsiteY3" fmla="*/ 2236176 h 2244261"/>
              <a:gd name="connsiteX0" fmla="*/ 0 w 6813488"/>
              <a:gd name="connsiteY0" fmla="*/ 2130582 h 2236176"/>
              <a:gd name="connsiteX1" fmla="*/ 3577436 w 6813488"/>
              <a:gd name="connsiteY1" fmla="*/ 2075575 h 2236176"/>
              <a:gd name="connsiteX2" fmla="*/ 4875233 w 6813488"/>
              <a:gd name="connsiteY2" fmla="*/ 1236 h 2236176"/>
              <a:gd name="connsiteX3" fmla="*/ 6813488 w 6813488"/>
              <a:gd name="connsiteY3" fmla="*/ 2236176 h 2236176"/>
              <a:gd name="connsiteX0" fmla="*/ 0 w 6813488"/>
              <a:gd name="connsiteY0" fmla="*/ 2151453 h 2266671"/>
              <a:gd name="connsiteX1" fmla="*/ 3577436 w 6813488"/>
              <a:gd name="connsiteY1" fmla="*/ 2096446 h 2266671"/>
              <a:gd name="connsiteX2" fmla="*/ 5266273 w 6813488"/>
              <a:gd name="connsiteY2" fmla="*/ 1221 h 2266671"/>
              <a:gd name="connsiteX3" fmla="*/ 6813488 w 6813488"/>
              <a:gd name="connsiteY3" fmla="*/ 2257047 h 2266671"/>
              <a:gd name="connsiteX0" fmla="*/ 0 w 6813488"/>
              <a:gd name="connsiteY0" fmla="*/ 2151453 h 2257047"/>
              <a:gd name="connsiteX1" fmla="*/ 3577436 w 6813488"/>
              <a:gd name="connsiteY1" fmla="*/ 2096446 h 2257047"/>
              <a:gd name="connsiteX2" fmla="*/ 5266273 w 6813488"/>
              <a:gd name="connsiteY2" fmla="*/ 1221 h 2257047"/>
              <a:gd name="connsiteX3" fmla="*/ 6813488 w 6813488"/>
              <a:gd name="connsiteY3" fmla="*/ 2257047 h 2257047"/>
              <a:gd name="connsiteX0" fmla="*/ 0 w 6813488"/>
              <a:gd name="connsiteY0" fmla="*/ 2130583 h 2244262"/>
              <a:gd name="connsiteX1" fmla="*/ 3577436 w 6813488"/>
              <a:gd name="connsiteY1" fmla="*/ 2075576 h 2244262"/>
              <a:gd name="connsiteX2" fmla="*/ 5344481 w 6813488"/>
              <a:gd name="connsiteY2" fmla="*/ 1236 h 2244262"/>
              <a:gd name="connsiteX3" fmla="*/ 6813488 w 6813488"/>
              <a:gd name="connsiteY3" fmla="*/ 2236177 h 2244262"/>
              <a:gd name="connsiteX0" fmla="*/ 0 w 6813488"/>
              <a:gd name="connsiteY0" fmla="*/ 2129347 h 2243026"/>
              <a:gd name="connsiteX1" fmla="*/ 3577436 w 6813488"/>
              <a:gd name="connsiteY1" fmla="*/ 2074340 h 2243026"/>
              <a:gd name="connsiteX2" fmla="*/ 5344481 w 6813488"/>
              <a:gd name="connsiteY2" fmla="*/ 0 h 2243026"/>
              <a:gd name="connsiteX3" fmla="*/ 6813488 w 6813488"/>
              <a:gd name="connsiteY3" fmla="*/ 2234941 h 2243026"/>
              <a:gd name="connsiteX0" fmla="*/ 0 w 6813488"/>
              <a:gd name="connsiteY0" fmla="*/ 2129372 h 2243051"/>
              <a:gd name="connsiteX1" fmla="*/ 3577436 w 6813488"/>
              <a:gd name="connsiteY1" fmla="*/ 2074365 h 2243051"/>
              <a:gd name="connsiteX2" fmla="*/ 5344481 w 6813488"/>
              <a:gd name="connsiteY2" fmla="*/ 25 h 2243051"/>
              <a:gd name="connsiteX3" fmla="*/ 6813488 w 6813488"/>
              <a:gd name="connsiteY3" fmla="*/ 2234966 h 2243051"/>
              <a:gd name="connsiteX0" fmla="*/ 0 w 6825165"/>
              <a:gd name="connsiteY0" fmla="*/ 2185501 h 2265598"/>
              <a:gd name="connsiteX1" fmla="*/ 3589113 w 6825165"/>
              <a:gd name="connsiteY1" fmla="*/ 2074365 h 2265598"/>
              <a:gd name="connsiteX2" fmla="*/ 5356158 w 6825165"/>
              <a:gd name="connsiteY2" fmla="*/ 25 h 2265598"/>
              <a:gd name="connsiteX3" fmla="*/ 6825165 w 6825165"/>
              <a:gd name="connsiteY3" fmla="*/ 2234966 h 2265598"/>
              <a:gd name="connsiteX0" fmla="*/ 0 w 6825165"/>
              <a:gd name="connsiteY0" fmla="*/ 2176048 h 2255469"/>
              <a:gd name="connsiteX1" fmla="*/ 3589113 w 6825165"/>
              <a:gd name="connsiteY1" fmla="*/ 2064912 h 2255469"/>
              <a:gd name="connsiteX2" fmla="*/ 5409258 w 6825165"/>
              <a:gd name="connsiteY2" fmla="*/ 26 h 2255469"/>
              <a:gd name="connsiteX3" fmla="*/ 6825165 w 6825165"/>
              <a:gd name="connsiteY3" fmla="*/ 2225513 h 225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25165" h="2255469">
                <a:moveTo>
                  <a:pt x="0" y="2176048"/>
                </a:moveTo>
                <a:cubicBezTo>
                  <a:pt x="1192479" y="2157712"/>
                  <a:pt x="2687570" y="2427582"/>
                  <a:pt x="3589113" y="2064912"/>
                </a:cubicBezTo>
                <a:cubicBezTo>
                  <a:pt x="4490656" y="1702242"/>
                  <a:pt x="4750976" y="-7596"/>
                  <a:pt x="5409258" y="26"/>
                </a:cubicBezTo>
                <a:cubicBezTo>
                  <a:pt x="6096869" y="18091"/>
                  <a:pt x="6478032" y="1734446"/>
                  <a:pt x="6825165" y="2225513"/>
                </a:cubicBezTo>
              </a:path>
            </a:pathLst>
          </a:custGeom>
          <a:noFill/>
          <a:ln w="38100" cap="flat" cmpd="sng" algn="ctr">
            <a:solidFill>
              <a:srgbClr val="FFE6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Seta: Pentágono 45">
            <a:extLst>
              <a:ext uri="{FF2B5EF4-FFF2-40B4-BE49-F238E27FC236}">
                <a16:creationId xmlns:a16="http://schemas.microsoft.com/office/drawing/2014/main" id="{51EF057D-C8B7-4C1C-9D61-583EF6B43D73}"/>
              </a:ext>
            </a:extLst>
          </p:cNvPr>
          <p:cNvSpPr/>
          <p:nvPr/>
        </p:nvSpPr>
        <p:spPr>
          <a:xfrm>
            <a:off x="8688298" y="1528388"/>
            <a:ext cx="1553225" cy="35773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Cadastro</a:t>
            </a:r>
          </a:p>
        </p:txBody>
      </p:sp>
      <p:sp>
        <p:nvSpPr>
          <p:cNvPr id="47" name="Seta: Pentágono 46">
            <a:extLst>
              <a:ext uri="{FF2B5EF4-FFF2-40B4-BE49-F238E27FC236}">
                <a16:creationId xmlns:a16="http://schemas.microsoft.com/office/drawing/2014/main" id="{372AB5A2-6351-49F8-809F-99DBA82811F0}"/>
              </a:ext>
            </a:extLst>
          </p:cNvPr>
          <p:cNvSpPr/>
          <p:nvPr/>
        </p:nvSpPr>
        <p:spPr>
          <a:xfrm>
            <a:off x="8688298" y="1953499"/>
            <a:ext cx="1553225" cy="35773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Autorização</a:t>
            </a:r>
          </a:p>
        </p:txBody>
      </p:sp>
      <p:sp>
        <p:nvSpPr>
          <p:cNvPr id="48" name="Seta: Pentágono 47">
            <a:extLst>
              <a:ext uri="{FF2B5EF4-FFF2-40B4-BE49-F238E27FC236}">
                <a16:creationId xmlns:a16="http://schemas.microsoft.com/office/drawing/2014/main" id="{85EAA5A3-0FEC-4252-9EDF-5C51AA732FE7}"/>
              </a:ext>
            </a:extLst>
          </p:cNvPr>
          <p:cNvSpPr/>
          <p:nvPr/>
        </p:nvSpPr>
        <p:spPr>
          <a:xfrm>
            <a:off x="8688298" y="2378610"/>
            <a:ext cx="1553225" cy="35773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Liberação</a:t>
            </a:r>
          </a:p>
        </p:txBody>
      </p:sp>
      <p:grpSp>
        <p:nvGrpSpPr>
          <p:cNvPr id="49" name="Gruppieren 4">
            <a:extLst>
              <a:ext uri="{FF2B5EF4-FFF2-40B4-BE49-F238E27FC236}">
                <a16:creationId xmlns:a16="http://schemas.microsoft.com/office/drawing/2014/main" id="{3B8386DB-1A98-4746-A9E5-04D8BE865C35}"/>
              </a:ext>
            </a:extLst>
          </p:cNvPr>
          <p:cNvGrpSpPr/>
          <p:nvPr/>
        </p:nvGrpSpPr>
        <p:grpSpPr>
          <a:xfrm>
            <a:off x="3788002" y="-23921"/>
            <a:ext cx="7512817" cy="3058017"/>
            <a:chOff x="689018" y="1555200"/>
            <a:chExt cx="8131132" cy="3888000"/>
          </a:xfrm>
        </p:grpSpPr>
        <p:cxnSp>
          <p:nvCxnSpPr>
            <p:cNvPr id="50" name="Gerade Verbindung mit Pfeil 46">
              <a:extLst>
                <a:ext uri="{FF2B5EF4-FFF2-40B4-BE49-F238E27FC236}">
                  <a16:creationId xmlns:a16="http://schemas.microsoft.com/office/drawing/2014/main" id="{57EE67D5-3668-4DCA-8E9C-5E2A53608B7B}"/>
                </a:ext>
              </a:extLst>
            </p:cNvPr>
            <p:cNvCxnSpPr/>
            <p:nvPr/>
          </p:nvCxnSpPr>
          <p:spPr bwMode="gray">
            <a:xfrm>
              <a:off x="690607" y="5442746"/>
              <a:ext cx="8129543" cy="454"/>
            </a:xfrm>
            <a:prstGeom prst="straightConnector1">
              <a:avLst/>
            </a:prstGeom>
            <a:noFill/>
            <a:ln w="12700">
              <a:solidFill>
                <a:srgbClr val="969696"/>
              </a:solidFill>
              <a:prstDash val="solid"/>
              <a:round/>
              <a:headEnd type="none"/>
              <a:tailEnd type="triangle"/>
            </a:ln>
          </p:spPr>
        </p:cxnSp>
        <p:cxnSp>
          <p:nvCxnSpPr>
            <p:cNvPr id="51" name="Gerade Verbindung mit Pfeil 52">
              <a:extLst>
                <a:ext uri="{FF2B5EF4-FFF2-40B4-BE49-F238E27FC236}">
                  <a16:creationId xmlns:a16="http://schemas.microsoft.com/office/drawing/2014/main" id="{517A65E4-EF33-43B9-BE8D-BA7B9586CB8A}"/>
                </a:ext>
              </a:extLst>
            </p:cNvPr>
            <p:cNvCxnSpPr/>
            <p:nvPr/>
          </p:nvCxnSpPr>
          <p:spPr bwMode="gray">
            <a:xfrm flipV="1">
              <a:off x="689018" y="1555200"/>
              <a:ext cx="794" cy="3887546"/>
            </a:xfrm>
            <a:prstGeom prst="straightConnector1">
              <a:avLst/>
            </a:prstGeom>
            <a:noFill/>
            <a:ln w="12700">
              <a:solidFill>
                <a:srgbClr val="969696"/>
              </a:solidFill>
              <a:prstDash val="solid"/>
              <a:round/>
              <a:headEnd type="none"/>
              <a:tailEnd type="triangle"/>
            </a:ln>
          </p:spPr>
        </p:cxn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41D8E121-090E-467B-ADC9-24BFEFA46E38}"/>
              </a:ext>
            </a:extLst>
          </p:cNvPr>
          <p:cNvSpPr txBox="1"/>
          <p:nvPr/>
        </p:nvSpPr>
        <p:spPr>
          <a:xfrm rot="16200000">
            <a:off x="3220476" y="1427023"/>
            <a:ext cx="724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411CF0E5-558C-41CC-A556-768B74E6A0E4}"/>
              </a:ext>
            </a:extLst>
          </p:cNvPr>
          <p:cNvSpPr txBox="1"/>
          <p:nvPr/>
        </p:nvSpPr>
        <p:spPr>
          <a:xfrm>
            <a:off x="8285831" y="187287"/>
            <a:ext cx="2114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Entregador na portaria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9D3C7329-A4D3-4440-86F8-71AF6FDED931}"/>
              </a:ext>
            </a:extLst>
          </p:cNvPr>
          <p:cNvSpPr txBox="1"/>
          <p:nvPr/>
        </p:nvSpPr>
        <p:spPr>
          <a:xfrm>
            <a:off x="159235" y="219404"/>
            <a:ext cx="348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Performance do processo atual.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Atividades concentradas no final do processo (GARGALO).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EC41534-D73D-4F24-9045-6B1A89752C50}"/>
              </a:ext>
            </a:extLst>
          </p:cNvPr>
          <p:cNvSpPr txBox="1">
            <a:spLocks/>
          </p:cNvSpPr>
          <p:nvPr/>
        </p:nvSpPr>
        <p:spPr>
          <a:xfrm>
            <a:off x="17814" y="1613862"/>
            <a:ext cx="3263861" cy="798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A2A1A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As is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rgbClr val="A2A1A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8CCE867-6460-4DA9-A6BF-840C3044059C}"/>
              </a:ext>
            </a:extLst>
          </p:cNvPr>
          <p:cNvSpPr txBox="1">
            <a:spLocks/>
          </p:cNvSpPr>
          <p:nvPr/>
        </p:nvSpPr>
        <p:spPr>
          <a:xfrm>
            <a:off x="8436694" y="5104152"/>
            <a:ext cx="3263861" cy="798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CDCDC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 be</a:t>
            </a:r>
            <a:endParaRPr kumimoji="0" lang="pt-BR" sz="4400" b="1" i="0" u="none" strike="noStrike" kern="1200" cap="none" spc="0" normalizeH="0" baseline="0" noProof="0" dirty="0">
              <a:ln>
                <a:noFill/>
              </a:ln>
              <a:solidFill>
                <a:srgbClr val="CDCDC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ood Icon 1095734">
            <a:extLst>
              <a:ext uri="{FF2B5EF4-FFF2-40B4-BE49-F238E27FC236}">
                <a16:creationId xmlns:a16="http://schemas.microsoft.com/office/drawing/2014/main" id="{9CC763FB-A4B1-4768-9CE5-88456377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204" y="5841634"/>
            <a:ext cx="850709" cy="85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d Icon 364593">
            <a:extLst>
              <a:ext uri="{FF2B5EF4-FFF2-40B4-BE49-F238E27FC236}">
                <a16:creationId xmlns:a16="http://schemas.microsoft.com/office/drawing/2014/main" id="{A32EA2C6-3FE5-4B82-947F-A5CF71CC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390" y="2344296"/>
            <a:ext cx="618680" cy="6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9" grpId="0" animBg="1"/>
      <p:bldP spid="17" grpId="0" animBg="1"/>
      <p:bldP spid="20" grpId="0" animBg="1"/>
      <p:bldP spid="21" grpId="0" animBg="1"/>
      <p:bldP spid="22" grpId="0" animBg="1"/>
      <p:bldP spid="11" grpId="0" animBg="1"/>
      <p:bldP spid="35" grpId="0"/>
      <p:bldP spid="37" grpId="0"/>
      <p:bldP spid="44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AC8EA18-AAF6-4889-A9C5-85A456705C70}"/>
              </a:ext>
            </a:extLst>
          </p:cNvPr>
          <p:cNvSpPr txBox="1"/>
          <p:nvPr/>
        </p:nvSpPr>
        <p:spPr>
          <a:xfrm>
            <a:off x="330200" y="173070"/>
            <a:ext cx="9563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Resultado do piloto (MVP)</a:t>
            </a:r>
          </a:p>
        </p:txBody>
      </p:sp>
      <p:sp>
        <p:nvSpPr>
          <p:cNvPr id="16" name="Rechteck 286">
            <a:extLst>
              <a:ext uri="{FF2B5EF4-FFF2-40B4-BE49-F238E27FC236}">
                <a16:creationId xmlns:a16="http://schemas.microsoft.com/office/drawing/2014/main" id="{1D712954-2AB6-48EA-ADBF-93181246E7D0}"/>
              </a:ext>
            </a:extLst>
          </p:cNvPr>
          <p:cNvSpPr/>
          <p:nvPr/>
        </p:nvSpPr>
        <p:spPr>
          <a:xfrm>
            <a:off x="1240468" y="1191255"/>
            <a:ext cx="1594390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+40</a:t>
            </a:r>
          </a:p>
        </p:txBody>
      </p:sp>
      <p:sp>
        <p:nvSpPr>
          <p:cNvPr id="17" name="Rechteck 286">
            <a:extLst>
              <a:ext uri="{FF2B5EF4-FFF2-40B4-BE49-F238E27FC236}">
                <a16:creationId xmlns:a16="http://schemas.microsoft.com/office/drawing/2014/main" id="{E844741E-F2E4-4FA4-9E41-5CF2FCFD89D9}"/>
              </a:ext>
            </a:extLst>
          </p:cNvPr>
          <p:cNvSpPr/>
          <p:nvPr/>
        </p:nvSpPr>
        <p:spPr>
          <a:xfrm>
            <a:off x="1322732" y="2077845"/>
            <a:ext cx="1667587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Motoboys cadastrados</a:t>
            </a:r>
          </a:p>
        </p:txBody>
      </p:sp>
      <p:sp>
        <p:nvSpPr>
          <p:cNvPr id="18" name="Rechteck 286">
            <a:extLst>
              <a:ext uri="{FF2B5EF4-FFF2-40B4-BE49-F238E27FC236}">
                <a16:creationId xmlns:a16="http://schemas.microsoft.com/office/drawing/2014/main" id="{775DDB67-B8EC-40F1-8E22-1DFE20E58AAE}"/>
              </a:ext>
            </a:extLst>
          </p:cNvPr>
          <p:cNvSpPr/>
          <p:nvPr/>
        </p:nvSpPr>
        <p:spPr>
          <a:xfrm>
            <a:off x="4253816" y="1175306"/>
            <a:ext cx="786298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9" name="Rechteck 286">
            <a:extLst>
              <a:ext uri="{FF2B5EF4-FFF2-40B4-BE49-F238E27FC236}">
                <a16:creationId xmlns:a16="http://schemas.microsoft.com/office/drawing/2014/main" id="{E5E5378B-962C-4BAC-9EA0-DC7B697F0BCD}"/>
              </a:ext>
            </a:extLst>
          </p:cNvPr>
          <p:cNvSpPr/>
          <p:nvPr/>
        </p:nvSpPr>
        <p:spPr>
          <a:xfrm>
            <a:off x="3581170" y="2061896"/>
            <a:ext cx="2298918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Estabelecimentos  cadastrados</a:t>
            </a:r>
          </a:p>
        </p:txBody>
      </p:sp>
      <p:sp>
        <p:nvSpPr>
          <p:cNvPr id="27" name="Rechteck 286">
            <a:extLst>
              <a:ext uri="{FF2B5EF4-FFF2-40B4-BE49-F238E27FC236}">
                <a16:creationId xmlns:a16="http://schemas.microsoft.com/office/drawing/2014/main" id="{F9B2EC97-EDFF-42A0-97DA-9B960060DF54}"/>
              </a:ext>
            </a:extLst>
          </p:cNvPr>
          <p:cNvSpPr/>
          <p:nvPr/>
        </p:nvSpPr>
        <p:spPr>
          <a:xfrm>
            <a:off x="8813855" y="1782445"/>
            <a:ext cx="1594390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62</a:t>
            </a:r>
          </a:p>
        </p:txBody>
      </p:sp>
      <p:sp>
        <p:nvSpPr>
          <p:cNvPr id="28" name="Rechteck 286">
            <a:extLst>
              <a:ext uri="{FF2B5EF4-FFF2-40B4-BE49-F238E27FC236}">
                <a16:creationId xmlns:a16="http://schemas.microsoft.com/office/drawing/2014/main" id="{F826DBCD-2C20-4E79-B993-C78B24B20DFF}"/>
              </a:ext>
            </a:extLst>
          </p:cNvPr>
          <p:cNvSpPr/>
          <p:nvPr/>
        </p:nvSpPr>
        <p:spPr>
          <a:xfrm>
            <a:off x="8821688" y="2473209"/>
            <a:ext cx="1667587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Entregas</a:t>
            </a:r>
          </a:p>
        </p:txBody>
      </p:sp>
      <p:sp>
        <p:nvSpPr>
          <p:cNvPr id="29" name="Rechteck 286">
            <a:extLst>
              <a:ext uri="{FF2B5EF4-FFF2-40B4-BE49-F238E27FC236}">
                <a16:creationId xmlns:a16="http://schemas.microsoft.com/office/drawing/2014/main" id="{22B66A5A-F6B4-4F22-92FC-71DC07DF2233}"/>
              </a:ext>
            </a:extLst>
          </p:cNvPr>
          <p:cNvSpPr/>
          <p:nvPr/>
        </p:nvSpPr>
        <p:spPr>
          <a:xfrm>
            <a:off x="8809474" y="2945016"/>
            <a:ext cx="2019174" cy="101566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6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7hrs</a:t>
            </a:r>
          </a:p>
        </p:txBody>
      </p:sp>
      <p:sp>
        <p:nvSpPr>
          <p:cNvPr id="30" name="Rechteck 286">
            <a:extLst>
              <a:ext uri="{FF2B5EF4-FFF2-40B4-BE49-F238E27FC236}">
                <a16:creationId xmlns:a16="http://schemas.microsoft.com/office/drawing/2014/main" id="{B284E0DA-7A71-445B-AE2C-A768ECBFC49C}"/>
              </a:ext>
            </a:extLst>
          </p:cNvPr>
          <p:cNvSpPr/>
          <p:nvPr/>
        </p:nvSpPr>
        <p:spPr>
          <a:xfrm>
            <a:off x="8891738" y="3831606"/>
            <a:ext cx="2422463" cy="70788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noProof="1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Tempo Evitado de Espera na Portaria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04FCCDAA-AA10-4B2D-9EA2-86892201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75" y="2842346"/>
            <a:ext cx="5780471" cy="3576729"/>
          </a:xfrm>
          <a:prstGeom prst="rect">
            <a:avLst/>
          </a:prstGeom>
        </p:spPr>
      </p:pic>
      <p:sp>
        <p:nvSpPr>
          <p:cNvPr id="33" name="Arrow: Chevron 4">
            <a:extLst>
              <a:ext uri="{FF2B5EF4-FFF2-40B4-BE49-F238E27FC236}">
                <a16:creationId xmlns:a16="http://schemas.microsoft.com/office/drawing/2014/main" id="{BF8892F8-2CA1-4704-9DCC-2AE773E82856}"/>
              </a:ext>
            </a:extLst>
          </p:cNvPr>
          <p:cNvSpPr/>
          <p:nvPr/>
        </p:nvSpPr>
        <p:spPr>
          <a:xfrm>
            <a:off x="6998838" y="1833027"/>
            <a:ext cx="600415" cy="3997158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F4A6540-16C9-4420-8458-423A252E4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4" t="-1" r="4951" b="18382"/>
          <a:stretch/>
        </p:blipFill>
        <p:spPr>
          <a:xfrm>
            <a:off x="10102849" y="5873464"/>
            <a:ext cx="2038351" cy="8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442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8250</TotalTime>
  <Words>609</Words>
  <Application>Microsoft Office PowerPoint</Application>
  <PresentationFormat>Widescreen</PresentationFormat>
  <Paragraphs>125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souza</dc:creator>
  <cp:lastModifiedBy>felipe souza</cp:lastModifiedBy>
  <cp:revision>42</cp:revision>
  <dcterms:created xsi:type="dcterms:W3CDTF">2021-04-01T12:08:27Z</dcterms:created>
  <dcterms:modified xsi:type="dcterms:W3CDTF">2021-05-04T19:37:29Z</dcterms:modified>
</cp:coreProperties>
</file>